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sldIdLst>
    <p:sldId id="256" r:id="rId2"/>
    <p:sldId id="257" r:id="rId3"/>
    <p:sldId id="258" r:id="rId4"/>
    <p:sldId id="259" r:id="rId5"/>
    <p:sldId id="260" r:id="rId6"/>
    <p:sldId id="261" r:id="rId7"/>
    <p:sldId id="262" r:id="rId8"/>
    <p:sldId id="263" r:id="rId9"/>
    <p:sldId id="281" r:id="rId10"/>
    <p:sldId id="265" r:id="rId11"/>
    <p:sldId id="269" r:id="rId12"/>
    <p:sldId id="268" r:id="rId13"/>
    <p:sldId id="266" r:id="rId14"/>
    <p:sldId id="270" r:id="rId15"/>
    <p:sldId id="271" r:id="rId16"/>
    <p:sldId id="272" r:id="rId17"/>
    <p:sldId id="267" r:id="rId18"/>
    <p:sldId id="274" r:id="rId19"/>
    <p:sldId id="275" r:id="rId20"/>
    <p:sldId id="276" r:id="rId21"/>
    <p:sldId id="277" r:id="rId22"/>
    <p:sldId id="278" r:id="rId23"/>
    <p:sldId id="279" r:id="rId24"/>
    <p:sldId id="280" r:id="rId25"/>
  </p:sldIdLst>
  <p:sldSz cx="9144000" cy="5143500" type="screen16x9"/>
  <p:notesSz cx="6858000" cy="9144000"/>
  <p:embeddedFontLst>
    <p:embeddedFont>
      <p:font typeface="Charm" panose="020B0604020202020204" charset="-34"/>
      <p:regular r:id="rId27"/>
      <p:bold r:id="rId28"/>
    </p:embeddedFont>
    <p:embeddedFont>
      <p:font typeface="Kanit Light" pitchFamily="2" charset="-34"/>
      <p:regular r:id="rId29"/>
      <p: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ritsara monsiri" initials="vm" lastIdx="1" clrIdx="0">
    <p:extLst>
      <p:ext uri="{19B8F6BF-5375-455C-9EA6-DF929625EA0E}">
        <p15:presenceInfo xmlns:p15="http://schemas.microsoft.com/office/powerpoint/2012/main" userId="d21832565e14ac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9" autoAdjust="0"/>
    <p:restoredTop sz="95201" autoAdjust="0"/>
  </p:normalViewPr>
  <p:slideViewPr>
    <p:cSldViewPr snapToGrid="0">
      <p:cViewPr>
        <p:scale>
          <a:sx n="100" d="100"/>
          <a:sy n="100" d="100"/>
        </p:scale>
        <p:origin x="1248" y="18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ritsara monsiri" userId="d21832565e14aca8" providerId="LiveId" clId="{25AA6E88-4402-4E52-A0E2-3C3819772E87}"/>
    <pc:docChg chg="undo redo custSel addSld delSld modSld sldOrd modMainMaster">
      <pc:chgData name="varitsara monsiri" userId="d21832565e14aca8" providerId="LiveId" clId="{25AA6E88-4402-4E52-A0E2-3C3819772E87}" dt="2024-01-09T12:16:42.721" v="6410" actId="1076"/>
      <pc:docMkLst>
        <pc:docMk/>
      </pc:docMkLst>
      <pc:sldChg chg="addSp delSp modSp mod chgLayout">
        <pc:chgData name="varitsara monsiri" userId="d21832565e14aca8" providerId="LiveId" clId="{25AA6E88-4402-4E52-A0E2-3C3819772E87}" dt="2024-01-09T07:02:34.540" v="3115" actId="478"/>
        <pc:sldMkLst>
          <pc:docMk/>
          <pc:sldMk cId="1447136612" sldId="256"/>
        </pc:sldMkLst>
        <pc:spChg chg="del">
          <ac:chgData name="varitsara monsiri" userId="d21832565e14aca8" providerId="LiveId" clId="{25AA6E88-4402-4E52-A0E2-3C3819772E87}" dt="2024-01-08T05:43:17.250" v="72" actId="700"/>
          <ac:spMkLst>
            <pc:docMk/>
            <pc:sldMk cId="1447136612" sldId="256"/>
            <ac:spMk id="2" creationId="{F4EA7C0E-CC44-4A03-8AAC-6F50B0C7C73C}"/>
          </ac:spMkLst>
        </pc:spChg>
        <pc:spChg chg="del">
          <ac:chgData name="varitsara monsiri" userId="d21832565e14aca8" providerId="LiveId" clId="{25AA6E88-4402-4E52-A0E2-3C3819772E87}" dt="2024-01-08T05:43:17.250" v="72" actId="700"/>
          <ac:spMkLst>
            <pc:docMk/>
            <pc:sldMk cId="1447136612" sldId="256"/>
            <ac:spMk id="3" creationId="{7C06A7EC-CCCA-4E97-8927-3D36ADB841D7}"/>
          </ac:spMkLst>
        </pc:spChg>
        <pc:spChg chg="add mod">
          <ac:chgData name="varitsara monsiri" userId="d21832565e14aca8" providerId="LiveId" clId="{25AA6E88-4402-4E52-A0E2-3C3819772E87}" dt="2024-01-08T06:50:39.345" v="179" actId="20577"/>
          <ac:spMkLst>
            <pc:docMk/>
            <pc:sldMk cId="1447136612" sldId="256"/>
            <ac:spMk id="4" creationId="{64EAB2B4-8283-41DC-B574-DA9AEB4C2533}"/>
          </ac:spMkLst>
        </pc:spChg>
        <pc:spChg chg="add mod">
          <ac:chgData name="varitsara monsiri" userId="d21832565e14aca8" providerId="LiveId" clId="{25AA6E88-4402-4E52-A0E2-3C3819772E87}" dt="2024-01-08T06:50:31.489" v="177" actId="20577"/>
          <ac:spMkLst>
            <pc:docMk/>
            <pc:sldMk cId="1447136612" sldId="256"/>
            <ac:spMk id="5" creationId="{537AF9C1-C862-446F-A124-EEB403ED6216}"/>
          </ac:spMkLst>
        </pc:spChg>
        <pc:spChg chg="mod">
          <ac:chgData name="varitsara monsiri" userId="d21832565e14aca8" providerId="LiveId" clId="{25AA6E88-4402-4E52-A0E2-3C3819772E87}" dt="2024-01-09T06:59:48.555" v="3094"/>
          <ac:spMkLst>
            <pc:docMk/>
            <pc:sldMk cId="1447136612" sldId="256"/>
            <ac:spMk id="17" creationId="{8F93CE38-6AFA-4606-8DF7-18E5ACE4666B}"/>
          </ac:spMkLst>
        </pc:spChg>
        <pc:spChg chg="mod">
          <ac:chgData name="varitsara monsiri" userId="d21832565e14aca8" providerId="LiveId" clId="{25AA6E88-4402-4E52-A0E2-3C3819772E87}" dt="2024-01-09T06:59:48.555" v="3094"/>
          <ac:spMkLst>
            <pc:docMk/>
            <pc:sldMk cId="1447136612" sldId="256"/>
            <ac:spMk id="18" creationId="{49574361-3EEA-4159-843E-DFF961923E97}"/>
          </ac:spMkLst>
        </pc:spChg>
        <pc:spChg chg="mod">
          <ac:chgData name="varitsara monsiri" userId="d21832565e14aca8" providerId="LiveId" clId="{25AA6E88-4402-4E52-A0E2-3C3819772E87}" dt="2024-01-09T06:59:48.555" v="3094"/>
          <ac:spMkLst>
            <pc:docMk/>
            <pc:sldMk cId="1447136612" sldId="256"/>
            <ac:spMk id="22" creationId="{3C3EC70D-1B8C-43EC-9251-B86AFBC306D7}"/>
          </ac:spMkLst>
        </pc:spChg>
        <pc:spChg chg="mod">
          <ac:chgData name="varitsara monsiri" userId="d21832565e14aca8" providerId="LiveId" clId="{25AA6E88-4402-4E52-A0E2-3C3819772E87}" dt="2024-01-09T06:59:48.555" v="3094"/>
          <ac:spMkLst>
            <pc:docMk/>
            <pc:sldMk cId="1447136612" sldId="256"/>
            <ac:spMk id="23" creationId="{E986373B-B59F-40E9-BC39-7F0CA4E0FC50}"/>
          </ac:spMkLst>
        </pc:spChg>
        <pc:grpChg chg="add mod">
          <ac:chgData name="varitsara monsiri" userId="d21832565e14aca8" providerId="LiveId" clId="{25AA6E88-4402-4E52-A0E2-3C3819772E87}" dt="2024-01-09T06:59:48.555" v="3094"/>
          <ac:grpSpMkLst>
            <pc:docMk/>
            <pc:sldMk cId="1447136612" sldId="256"/>
            <ac:grpSpMk id="8" creationId="{A929EC60-81AA-4FD6-A2E4-8B57E85A7AF8}"/>
          </ac:grpSpMkLst>
        </pc:grpChg>
        <pc:grpChg chg="add mod">
          <ac:chgData name="varitsara monsiri" userId="d21832565e14aca8" providerId="LiveId" clId="{25AA6E88-4402-4E52-A0E2-3C3819772E87}" dt="2024-01-09T06:59:48.555" v="3094"/>
          <ac:grpSpMkLst>
            <pc:docMk/>
            <pc:sldMk cId="1447136612" sldId="256"/>
            <ac:grpSpMk id="14" creationId="{C2028230-6A4D-49BD-9B24-00F1262568B2}"/>
          </ac:grpSpMkLst>
        </pc:grpChg>
        <pc:grpChg chg="add mod">
          <ac:chgData name="varitsara monsiri" userId="d21832565e14aca8" providerId="LiveId" clId="{25AA6E88-4402-4E52-A0E2-3C3819772E87}" dt="2024-01-09T06:59:48.555" v="3094"/>
          <ac:grpSpMkLst>
            <pc:docMk/>
            <pc:sldMk cId="1447136612" sldId="256"/>
            <ac:grpSpMk id="19" creationId="{A3A8F44B-093C-4227-9AFF-50ACA5F35F13}"/>
          </ac:grpSpMkLst>
        </pc:grpChg>
        <pc:picChg chg="add mod">
          <ac:chgData name="varitsara monsiri" userId="d21832565e14aca8" providerId="LiveId" clId="{25AA6E88-4402-4E52-A0E2-3C3819772E87}" dt="2024-01-09T06:59:48.555" v="3094"/>
          <ac:picMkLst>
            <pc:docMk/>
            <pc:sldMk cId="1447136612" sldId="256"/>
            <ac:picMk id="6" creationId="{56984873-C745-4637-AE83-278C394A45BA}"/>
          </ac:picMkLst>
        </pc:picChg>
        <pc:picChg chg="add del mod">
          <ac:chgData name="varitsara monsiri" userId="d21832565e14aca8" providerId="LiveId" clId="{25AA6E88-4402-4E52-A0E2-3C3819772E87}" dt="2024-01-08T06:57:43.604" v="259" actId="21"/>
          <ac:picMkLst>
            <pc:docMk/>
            <pc:sldMk cId="1447136612" sldId="256"/>
            <ac:picMk id="6" creationId="{76FD1E28-1507-4563-A956-66CC3AAD57C1}"/>
          </ac:picMkLst>
        </pc:picChg>
        <pc:picChg chg="add mod">
          <ac:chgData name="varitsara monsiri" userId="d21832565e14aca8" providerId="LiveId" clId="{25AA6E88-4402-4E52-A0E2-3C3819772E87}" dt="2024-01-09T06:59:48.555" v="3094"/>
          <ac:picMkLst>
            <pc:docMk/>
            <pc:sldMk cId="1447136612" sldId="256"/>
            <ac:picMk id="7" creationId="{15ADFE75-F74A-4497-B8D7-537C0B9E07C6}"/>
          </ac:picMkLst>
        </pc:picChg>
        <pc:picChg chg="add del mod">
          <ac:chgData name="varitsara monsiri" userId="d21832565e14aca8" providerId="LiveId" clId="{25AA6E88-4402-4E52-A0E2-3C3819772E87}" dt="2024-01-08T06:57:43.604" v="259" actId="21"/>
          <ac:picMkLst>
            <pc:docMk/>
            <pc:sldMk cId="1447136612" sldId="256"/>
            <ac:picMk id="7" creationId="{8563B2DF-2A6E-4BB3-BA4D-AC18B2241D0D}"/>
          </ac:picMkLst>
        </pc:picChg>
        <pc:picChg chg="mod">
          <ac:chgData name="varitsara monsiri" userId="d21832565e14aca8" providerId="LiveId" clId="{25AA6E88-4402-4E52-A0E2-3C3819772E87}" dt="2024-01-09T06:59:48.555" v="3094"/>
          <ac:picMkLst>
            <pc:docMk/>
            <pc:sldMk cId="1447136612" sldId="256"/>
            <ac:picMk id="9" creationId="{A4183C7B-31C4-4791-B4D9-7D178889D30F}"/>
          </ac:picMkLst>
        </pc:picChg>
        <pc:picChg chg="mod">
          <ac:chgData name="varitsara monsiri" userId="d21832565e14aca8" providerId="LiveId" clId="{25AA6E88-4402-4E52-A0E2-3C3819772E87}" dt="2024-01-09T06:59:48.555" v="3094"/>
          <ac:picMkLst>
            <pc:docMk/>
            <pc:sldMk cId="1447136612" sldId="256"/>
            <ac:picMk id="10" creationId="{D15A8BB6-48E7-47B5-B693-4898A91CB675}"/>
          </ac:picMkLst>
        </pc:picChg>
        <pc:picChg chg="mod">
          <ac:chgData name="varitsara monsiri" userId="d21832565e14aca8" providerId="LiveId" clId="{25AA6E88-4402-4E52-A0E2-3C3819772E87}" dt="2024-01-09T06:59:48.555" v="3094"/>
          <ac:picMkLst>
            <pc:docMk/>
            <pc:sldMk cId="1447136612" sldId="256"/>
            <ac:picMk id="11" creationId="{65F2E369-2A36-49D9-9D29-B2B5A82E410B}"/>
          </ac:picMkLst>
        </pc:picChg>
        <pc:picChg chg="mod">
          <ac:chgData name="varitsara monsiri" userId="d21832565e14aca8" providerId="LiveId" clId="{25AA6E88-4402-4E52-A0E2-3C3819772E87}" dt="2024-01-09T06:59:48.555" v="3094"/>
          <ac:picMkLst>
            <pc:docMk/>
            <pc:sldMk cId="1447136612" sldId="256"/>
            <ac:picMk id="12" creationId="{EBA03E3F-BC87-4B16-9488-9143646BC196}"/>
          </ac:picMkLst>
        </pc:picChg>
        <pc:picChg chg="mod">
          <ac:chgData name="varitsara monsiri" userId="d21832565e14aca8" providerId="LiveId" clId="{25AA6E88-4402-4E52-A0E2-3C3819772E87}" dt="2024-01-09T06:59:48.555" v="3094"/>
          <ac:picMkLst>
            <pc:docMk/>
            <pc:sldMk cId="1447136612" sldId="256"/>
            <ac:picMk id="13" creationId="{EC3C7E53-B0C1-4961-9918-8979DC0239EF}"/>
          </ac:picMkLst>
        </pc:picChg>
        <pc:picChg chg="mod">
          <ac:chgData name="varitsara monsiri" userId="d21832565e14aca8" providerId="LiveId" clId="{25AA6E88-4402-4E52-A0E2-3C3819772E87}" dt="2024-01-09T06:59:48.555" v="3094"/>
          <ac:picMkLst>
            <pc:docMk/>
            <pc:sldMk cId="1447136612" sldId="256"/>
            <ac:picMk id="15" creationId="{64186F38-99B1-4B36-8F9E-4FAF692CE87F}"/>
          </ac:picMkLst>
        </pc:picChg>
        <pc:picChg chg="mod">
          <ac:chgData name="varitsara monsiri" userId="d21832565e14aca8" providerId="LiveId" clId="{25AA6E88-4402-4E52-A0E2-3C3819772E87}" dt="2024-01-09T06:59:48.555" v="3094"/>
          <ac:picMkLst>
            <pc:docMk/>
            <pc:sldMk cId="1447136612" sldId="256"/>
            <ac:picMk id="16" creationId="{73705B7D-358D-4509-BBE9-08CCC865DFCD}"/>
          </ac:picMkLst>
        </pc:picChg>
        <pc:picChg chg="mod">
          <ac:chgData name="varitsara monsiri" userId="d21832565e14aca8" providerId="LiveId" clId="{25AA6E88-4402-4E52-A0E2-3C3819772E87}" dt="2024-01-09T06:59:48.555" v="3094"/>
          <ac:picMkLst>
            <pc:docMk/>
            <pc:sldMk cId="1447136612" sldId="256"/>
            <ac:picMk id="20" creationId="{4FDDDF13-E09C-4070-A067-EC0A0504E6BF}"/>
          </ac:picMkLst>
        </pc:picChg>
        <pc:picChg chg="mod">
          <ac:chgData name="varitsara monsiri" userId="d21832565e14aca8" providerId="LiveId" clId="{25AA6E88-4402-4E52-A0E2-3C3819772E87}" dt="2024-01-09T06:59:48.555" v="3094"/>
          <ac:picMkLst>
            <pc:docMk/>
            <pc:sldMk cId="1447136612" sldId="256"/>
            <ac:picMk id="21" creationId="{72647470-23BC-4931-83EB-A3EC0FED0928}"/>
          </ac:picMkLst>
        </pc:picChg>
        <pc:picChg chg="add mod">
          <ac:chgData name="varitsara monsiri" userId="d21832565e14aca8" providerId="LiveId" clId="{25AA6E88-4402-4E52-A0E2-3C3819772E87}" dt="2024-01-09T07:01:56.168" v="3110" actId="1076"/>
          <ac:picMkLst>
            <pc:docMk/>
            <pc:sldMk cId="1447136612" sldId="256"/>
            <ac:picMk id="24" creationId="{734F36C3-5BE2-42FB-BDE6-908837B4EC2D}"/>
          </ac:picMkLst>
        </pc:picChg>
        <pc:picChg chg="add del mod">
          <ac:chgData name="varitsara monsiri" userId="d21832565e14aca8" providerId="LiveId" clId="{25AA6E88-4402-4E52-A0E2-3C3819772E87}" dt="2024-01-09T07:02:34.540" v="3115" actId="478"/>
          <ac:picMkLst>
            <pc:docMk/>
            <pc:sldMk cId="1447136612" sldId="256"/>
            <ac:picMk id="25" creationId="{A8A6E374-A9BC-4A80-BA76-3940398668F7}"/>
          </ac:picMkLst>
        </pc:picChg>
      </pc:sldChg>
      <pc:sldChg chg="addSp delSp modSp add mod modClrScheme chgLayout">
        <pc:chgData name="varitsara monsiri" userId="d21832565e14aca8" providerId="LiveId" clId="{25AA6E88-4402-4E52-A0E2-3C3819772E87}" dt="2024-01-09T07:01:25.855" v="3108" actId="1076"/>
        <pc:sldMkLst>
          <pc:docMk/>
          <pc:sldMk cId="4248575159" sldId="257"/>
        </pc:sldMkLst>
        <pc:spChg chg="del">
          <ac:chgData name="varitsara monsiri" userId="d21832565e14aca8" providerId="LiveId" clId="{25AA6E88-4402-4E52-A0E2-3C3819772E87}" dt="2024-01-08T05:43:20.534" v="73" actId="700"/>
          <ac:spMkLst>
            <pc:docMk/>
            <pc:sldMk cId="4248575159" sldId="257"/>
            <ac:spMk id="2" creationId="{F4EA7C0E-CC44-4A03-8AAC-6F50B0C7C73C}"/>
          </ac:spMkLst>
        </pc:spChg>
        <pc:spChg chg="del">
          <ac:chgData name="varitsara monsiri" userId="d21832565e14aca8" providerId="LiveId" clId="{25AA6E88-4402-4E52-A0E2-3C3819772E87}" dt="2024-01-08T05:43:20.534" v="73" actId="700"/>
          <ac:spMkLst>
            <pc:docMk/>
            <pc:sldMk cId="4248575159" sldId="257"/>
            <ac:spMk id="3" creationId="{7C06A7EC-CCCA-4E97-8927-3D36ADB841D7}"/>
          </ac:spMkLst>
        </pc:spChg>
        <pc:spChg chg="add mod">
          <ac:chgData name="varitsara monsiri" userId="d21832565e14aca8" providerId="LiveId" clId="{25AA6E88-4402-4E52-A0E2-3C3819772E87}" dt="2024-01-08T07:22:34.939" v="588"/>
          <ac:spMkLst>
            <pc:docMk/>
            <pc:sldMk cId="4248575159" sldId="257"/>
            <ac:spMk id="4" creationId="{E2AD5A69-2797-4958-909E-8B9A1A5E6210}"/>
          </ac:spMkLst>
        </pc:spChg>
        <pc:spChg chg="add mod">
          <ac:chgData name="varitsara monsiri" userId="d21832565e14aca8" providerId="LiveId" clId="{25AA6E88-4402-4E52-A0E2-3C3819772E87}" dt="2024-01-08T07:19:03.524" v="522" actId="20577"/>
          <ac:spMkLst>
            <pc:docMk/>
            <pc:sldMk cId="4248575159" sldId="257"/>
            <ac:spMk id="5" creationId="{60EDD057-01A0-4580-B791-3FFEE915BEED}"/>
          </ac:spMkLst>
        </pc:spChg>
        <pc:spChg chg="add mod">
          <ac:chgData name="varitsara monsiri" userId="d21832565e14aca8" providerId="LiveId" clId="{25AA6E88-4402-4E52-A0E2-3C3819772E87}" dt="2024-01-08T07:18:45.714" v="514" actId="20577"/>
          <ac:spMkLst>
            <pc:docMk/>
            <pc:sldMk cId="4248575159" sldId="257"/>
            <ac:spMk id="6" creationId="{F0E2FBA3-A685-42E8-AB45-AB35502EE0AF}"/>
          </ac:spMkLst>
        </pc:spChg>
        <pc:spChg chg="add mod">
          <ac:chgData name="varitsara monsiri" userId="d21832565e14aca8" providerId="LiveId" clId="{25AA6E88-4402-4E52-A0E2-3C3819772E87}" dt="2024-01-08T07:19:16.973" v="535" actId="20577"/>
          <ac:spMkLst>
            <pc:docMk/>
            <pc:sldMk cId="4248575159" sldId="257"/>
            <ac:spMk id="7" creationId="{97724C2C-C84E-4237-AF16-F734C5069734}"/>
          </ac:spMkLst>
        </pc:spChg>
        <pc:spChg chg="add mod">
          <ac:chgData name="varitsara monsiri" userId="d21832565e14aca8" providerId="LiveId" clId="{25AA6E88-4402-4E52-A0E2-3C3819772E87}" dt="2024-01-08T07:19:06.987" v="526" actId="20577"/>
          <ac:spMkLst>
            <pc:docMk/>
            <pc:sldMk cId="4248575159" sldId="257"/>
            <ac:spMk id="8" creationId="{B6C35767-58BC-4DFD-810A-15309106EBBE}"/>
          </ac:spMkLst>
        </pc:spChg>
        <pc:spChg chg="add mod">
          <ac:chgData name="varitsara monsiri" userId="d21832565e14aca8" providerId="LiveId" clId="{25AA6E88-4402-4E52-A0E2-3C3819772E87}" dt="2024-01-08T07:18:52.006" v="516" actId="20577"/>
          <ac:spMkLst>
            <pc:docMk/>
            <pc:sldMk cId="4248575159" sldId="257"/>
            <ac:spMk id="9" creationId="{A06005A2-E8EC-43BC-929A-F8C5F5804522}"/>
          </ac:spMkLst>
        </pc:spChg>
        <pc:spChg chg="add mod">
          <ac:chgData name="varitsara monsiri" userId="d21832565e14aca8" providerId="LiveId" clId="{25AA6E88-4402-4E52-A0E2-3C3819772E87}" dt="2024-01-08T07:19:24.286" v="543" actId="20577"/>
          <ac:spMkLst>
            <pc:docMk/>
            <pc:sldMk cId="4248575159" sldId="257"/>
            <ac:spMk id="10" creationId="{2489D83F-FD11-45C8-ACB4-512CA2522C17}"/>
          </ac:spMkLst>
        </pc:spChg>
        <pc:spChg chg="add mod">
          <ac:chgData name="varitsara monsiri" userId="d21832565e14aca8" providerId="LiveId" clId="{25AA6E88-4402-4E52-A0E2-3C3819772E87}" dt="2024-01-08T07:19:05.246" v="524" actId="20577"/>
          <ac:spMkLst>
            <pc:docMk/>
            <pc:sldMk cId="4248575159" sldId="257"/>
            <ac:spMk id="11" creationId="{68AFF064-BBA2-4226-89A6-757568899B68}"/>
          </ac:spMkLst>
        </pc:spChg>
        <pc:spChg chg="add mod">
          <ac:chgData name="varitsara monsiri" userId="d21832565e14aca8" providerId="LiveId" clId="{25AA6E88-4402-4E52-A0E2-3C3819772E87}" dt="2024-01-08T07:18:53.775" v="518" actId="20577"/>
          <ac:spMkLst>
            <pc:docMk/>
            <pc:sldMk cId="4248575159" sldId="257"/>
            <ac:spMk id="12" creationId="{0147AC7C-2EEC-45E1-9CE1-83518E970F86}"/>
          </ac:spMkLst>
        </pc:spChg>
        <pc:spChg chg="add mod">
          <ac:chgData name="varitsara monsiri" userId="d21832565e14aca8" providerId="LiveId" clId="{25AA6E88-4402-4E52-A0E2-3C3819772E87}" dt="2024-01-08T07:19:20.995" v="539" actId="20577"/>
          <ac:spMkLst>
            <pc:docMk/>
            <pc:sldMk cId="4248575159" sldId="257"/>
            <ac:spMk id="13" creationId="{94F386D2-2552-4DAF-82CF-B53261BFA16E}"/>
          </ac:spMkLst>
        </pc:spChg>
        <pc:spChg chg="add mod">
          <ac:chgData name="varitsara monsiri" userId="d21832565e14aca8" providerId="LiveId" clId="{25AA6E88-4402-4E52-A0E2-3C3819772E87}" dt="2024-01-08T07:19:08.590" v="528" actId="20577"/>
          <ac:spMkLst>
            <pc:docMk/>
            <pc:sldMk cId="4248575159" sldId="257"/>
            <ac:spMk id="14" creationId="{B6623E44-D7D0-4EDD-A95F-5F8CF6973781}"/>
          </ac:spMkLst>
        </pc:spChg>
        <pc:spChg chg="add mod">
          <ac:chgData name="varitsara monsiri" userId="d21832565e14aca8" providerId="LiveId" clId="{25AA6E88-4402-4E52-A0E2-3C3819772E87}" dt="2024-01-08T07:18:55.558" v="520" actId="20577"/>
          <ac:spMkLst>
            <pc:docMk/>
            <pc:sldMk cId="4248575159" sldId="257"/>
            <ac:spMk id="15" creationId="{43934BB7-A089-4300-9BE9-9FE69937CA4C}"/>
          </ac:spMkLst>
        </pc:spChg>
        <pc:spChg chg="add mod">
          <ac:chgData name="varitsara monsiri" userId="d21832565e14aca8" providerId="LiveId" clId="{25AA6E88-4402-4E52-A0E2-3C3819772E87}" dt="2024-01-08T07:19:26.659" v="547" actId="20577"/>
          <ac:spMkLst>
            <pc:docMk/>
            <pc:sldMk cId="4248575159" sldId="257"/>
            <ac:spMk id="16" creationId="{9DE92184-33E8-412A-BAA8-402E06D642CA}"/>
          </ac:spMkLst>
        </pc:spChg>
        <pc:spChg chg="add mod ord">
          <ac:chgData name="varitsara monsiri" userId="d21832565e14aca8" providerId="LiveId" clId="{25AA6E88-4402-4E52-A0E2-3C3819772E87}" dt="2024-01-09T07:00:08.323" v="3097" actId="167"/>
          <ac:spMkLst>
            <pc:docMk/>
            <pc:sldMk cId="4248575159" sldId="257"/>
            <ac:spMk id="18" creationId="{B5789F5C-E355-4DAA-BE44-ABA7C0C2C402}"/>
          </ac:spMkLst>
        </pc:spChg>
        <pc:grpChg chg="add mod ord">
          <ac:chgData name="varitsara monsiri" userId="d21832565e14aca8" providerId="LiveId" clId="{25AA6E88-4402-4E52-A0E2-3C3819772E87}" dt="2024-01-09T07:00:08.323" v="3097" actId="167"/>
          <ac:grpSpMkLst>
            <pc:docMk/>
            <pc:sldMk cId="4248575159" sldId="257"/>
            <ac:grpSpMk id="19" creationId="{62F72DCD-3ECC-4819-8719-FEE59D11FA26}"/>
          </ac:grpSpMkLst>
        </pc:grpChg>
        <pc:grpChg chg="add mod ord">
          <ac:chgData name="varitsara monsiri" userId="d21832565e14aca8" providerId="LiveId" clId="{25AA6E88-4402-4E52-A0E2-3C3819772E87}" dt="2024-01-09T07:00:47.147" v="3101" actId="1076"/>
          <ac:grpSpMkLst>
            <pc:docMk/>
            <pc:sldMk cId="4248575159" sldId="257"/>
            <ac:grpSpMk id="30" creationId="{4231B0EF-B1E1-43CA-A806-4BCF1A73D348}"/>
          </ac:grpSpMkLst>
        </pc:grpChg>
        <pc:grpChg chg="add mod ord">
          <ac:chgData name="varitsara monsiri" userId="d21832565e14aca8" providerId="LiveId" clId="{25AA6E88-4402-4E52-A0E2-3C3819772E87}" dt="2024-01-09T07:01:14.814" v="3106" actId="1037"/>
          <ac:grpSpMkLst>
            <pc:docMk/>
            <pc:sldMk cId="4248575159" sldId="257"/>
            <ac:grpSpMk id="38" creationId="{BE460AC6-EEE4-4C3C-8B7E-44E4AF47F587}"/>
          </ac:grpSpMkLst>
        </pc:grpChg>
        <pc:picChg chg="add mod ord">
          <ac:chgData name="varitsara monsiri" userId="d21832565e14aca8" providerId="LiveId" clId="{25AA6E88-4402-4E52-A0E2-3C3819772E87}" dt="2024-01-09T07:01:02.659" v="3102" actId="1076"/>
          <ac:picMkLst>
            <pc:docMk/>
            <pc:sldMk cId="4248575159" sldId="257"/>
            <ac:picMk id="17" creationId="{258BB2C9-1233-4BD1-896F-A44436972579}"/>
          </ac:picMkLst>
        </pc:picChg>
        <pc:picChg chg="mod">
          <ac:chgData name="varitsara monsiri" userId="d21832565e14aca8" providerId="LiveId" clId="{25AA6E88-4402-4E52-A0E2-3C3819772E87}" dt="2024-01-09T07:00:04.918" v="3096"/>
          <ac:picMkLst>
            <pc:docMk/>
            <pc:sldMk cId="4248575159" sldId="257"/>
            <ac:picMk id="20" creationId="{B33C4D26-A055-4C91-8427-13B35BCFB5C8}"/>
          </ac:picMkLst>
        </pc:picChg>
        <pc:picChg chg="mod">
          <ac:chgData name="varitsara monsiri" userId="d21832565e14aca8" providerId="LiveId" clId="{25AA6E88-4402-4E52-A0E2-3C3819772E87}" dt="2024-01-09T07:00:04.918" v="3096"/>
          <ac:picMkLst>
            <pc:docMk/>
            <pc:sldMk cId="4248575159" sldId="257"/>
            <ac:picMk id="21" creationId="{11710460-8744-40E6-BBB4-D307241733D4}"/>
          </ac:picMkLst>
        </pc:picChg>
        <pc:picChg chg="mod">
          <ac:chgData name="varitsara monsiri" userId="d21832565e14aca8" providerId="LiveId" clId="{25AA6E88-4402-4E52-A0E2-3C3819772E87}" dt="2024-01-09T07:00:04.918" v="3096"/>
          <ac:picMkLst>
            <pc:docMk/>
            <pc:sldMk cId="4248575159" sldId="257"/>
            <ac:picMk id="22" creationId="{165383C3-1F02-4FB4-9B35-C58C02497AF5}"/>
          </ac:picMkLst>
        </pc:picChg>
        <pc:picChg chg="mod">
          <ac:chgData name="varitsara monsiri" userId="d21832565e14aca8" providerId="LiveId" clId="{25AA6E88-4402-4E52-A0E2-3C3819772E87}" dt="2024-01-09T07:00:04.918" v="3096"/>
          <ac:picMkLst>
            <pc:docMk/>
            <pc:sldMk cId="4248575159" sldId="257"/>
            <ac:picMk id="23" creationId="{E0B2D04A-83AA-43D3-B1C5-3261F3A88F19}"/>
          </ac:picMkLst>
        </pc:picChg>
        <pc:picChg chg="mod">
          <ac:chgData name="varitsara monsiri" userId="d21832565e14aca8" providerId="LiveId" clId="{25AA6E88-4402-4E52-A0E2-3C3819772E87}" dt="2024-01-09T07:00:04.918" v="3096"/>
          <ac:picMkLst>
            <pc:docMk/>
            <pc:sldMk cId="4248575159" sldId="257"/>
            <ac:picMk id="24" creationId="{2E4D4B91-2F9E-42D4-8998-152ABE25B6E9}"/>
          </ac:picMkLst>
        </pc:picChg>
        <pc:picChg chg="mod">
          <ac:chgData name="varitsara monsiri" userId="d21832565e14aca8" providerId="LiveId" clId="{25AA6E88-4402-4E52-A0E2-3C3819772E87}" dt="2024-01-09T07:00:04.918" v="3096"/>
          <ac:picMkLst>
            <pc:docMk/>
            <pc:sldMk cId="4248575159" sldId="257"/>
            <ac:picMk id="25" creationId="{3BF9DB72-F96C-4C8A-8079-D60B13C6DF48}"/>
          </ac:picMkLst>
        </pc:picChg>
        <pc:picChg chg="mod">
          <ac:chgData name="varitsara monsiri" userId="d21832565e14aca8" providerId="LiveId" clId="{25AA6E88-4402-4E52-A0E2-3C3819772E87}" dt="2024-01-09T07:00:04.918" v="3096"/>
          <ac:picMkLst>
            <pc:docMk/>
            <pc:sldMk cId="4248575159" sldId="257"/>
            <ac:picMk id="26" creationId="{583B05BA-7F2F-4BCA-88DE-20A648B35665}"/>
          </ac:picMkLst>
        </pc:picChg>
        <pc:picChg chg="mod">
          <ac:chgData name="varitsara monsiri" userId="d21832565e14aca8" providerId="LiveId" clId="{25AA6E88-4402-4E52-A0E2-3C3819772E87}" dt="2024-01-09T07:00:04.918" v="3096"/>
          <ac:picMkLst>
            <pc:docMk/>
            <pc:sldMk cId="4248575159" sldId="257"/>
            <ac:picMk id="27" creationId="{8AC8CC94-AC7B-42CB-9AD1-D796F6E8603F}"/>
          </ac:picMkLst>
        </pc:picChg>
        <pc:picChg chg="mod">
          <ac:chgData name="varitsara monsiri" userId="d21832565e14aca8" providerId="LiveId" clId="{25AA6E88-4402-4E52-A0E2-3C3819772E87}" dt="2024-01-09T07:00:04.918" v="3096"/>
          <ac:picMkLst>
            <pc:docMk/>
            <pc:sldMk cId="4248575159" sldId="257"/>
            <ac:picMk id="28" creationId="{423E344F-43FE-4819-B0C5-0F4BAA18F3EA}"/>
          </ac:picMkLst>
        </pc:picChg>
        <pc:picChg chg="mod">
          <ac:chgData name="varitsara monsiri" userId="d21832565e14aca8" providerId="LiveId" clId="{25AA6E88-4402-4E52-A0E2-3C3819772E87}" dt="2024-01-09T07:00:04.918" v="3096"/>
          <ac:picMkLst>
            <pc:docMk/>
            <pc:sldMk cId="4248575159" sldId="257"/>
            <ac:picMk id="29" creationId="{C4831C7A-129B-477C-9215-D76665A93320}"/>
          </ac:picMkLst>
        </pc:picChg>
        <pc:picChg chg="mod">
          <ac:chgData name="varitsara monsiri" userId="d21832565e14aca8" providerId="LiveId" clId="{25AA6E88-4402-4E52-A0E2-3C3819772E87}" dt="2024-01-09T07:00:04.918" v="3096"/>
          <ac:picMkLst>
            <pc:docMk/>
            <pc:sldMk cId="4248575159" sldId="257"/>
            <ac:picMk id="31" creationId="{4D02F9E2-BCC9-40CA-9DA6-326D9DAEA965}"/>
          </ac:picMkLst>
        </pc:picChg>
        <pc:picChg chg="mod">
          <ac:chgData name="varitsara monsiri" userId="d21832565e14aca8" providerId="LiveId" clId="{25AA6E88-4402-4E52-A0E2-3C3819772E87}" dt="2024-01-09T07:00:04.918" v="3096"/>
          <ac:picMkLst>
            <pc:docMk/>
            <pc:sldMk cId="4248575159" sldId="257"/>
            <ac:picMk id="32" creationId="{3985C896-95D0-47E9-A833-605B20418101}"/>
          </ac:picMkLst>
        </pc:picChg>
        <pc:picChg chg="add mod ord">
          <ac:chgData name="varitsara monsiri" userId="d21832565e14aca8" providerId="LiveId" clId="{25AA6E88-4402-4E52-A0E2-3C3819772E87}" dt="2024-01-09T07:00:21.513" v="3098" actId="1076"/>
          <ac:picMkLst>
            <pc:docMk/>
            <pc:sldMk cId="4248575159" sldId="257"/>
            <ac:picMk id="33" creationId="{01E829FC-97BA-44AE-BCF2-7189993AC105}"/>
          </ac:picMkLst>
        </pc:picChg>
        <pc:picChg chg="add mod ord">
          <ac:chgData name="varitsara monsiri" userId="d21832565e14aca8" providerId="LiveId" clId="{25AA6E88-4402-4E52-A0E2-3C3819772E87}" dt="2024-01-09T07:00:08.323" v="3097" actId="167"/>
          <ac:picMkLst>
            <pc:docMk/>
            <pc:sldMk cId="4248575159" sldId="257"/>
            <ac:picMk id="34" creationId="{EA59FA0C-CFF2-4457-84D3-DB81DCFAB120}"/>
          </ac:picMkLst>
        </pc:picChg>
        <pc:picChg chg="add mod ord">
          <ac:chgData name="varitsara monsiri" userId="d21832565e14aca8" providerId="LiveId" clId="{25AA6E88-4402-4E52-A0E2-3C3819772E87}" dt="2024-01-09T07:01:25.855" v="3108" actId="1076"/>
          <ac:picMkLst>
            <pc:docMk/>
            <pc:sldMk cId="4248575159" sldId="257"/>
            <ac:picMk id="35" creationId="{617F0FCC-5E64-4954-9EF2-C827F57CA90B}"/>
          </ac:picMkLst>
        </pc:picChg>
        <pc:picChg chg="add mod ord">
          <ac:chgData name="varitsara monsiri" userId="d21832565e14aca8" providerId="LiveId" clId="{25AA6E88-4402-4E52-A0E2-3C3819772E87}" dt="2024-01-09T07:00:08.323" v="3097" actId="167"/>
          <ac:picMkLst>
            <pc:docMk/>
            <pc:sldMk cId="4248575159" sldId="257"/>
            <ac:picMk id="36" creationId="{E0A6A71A-788C-4C03-97FC-CB3A44AAD415}"/>
          </ac:picMkLst>
        </pc:picChg>
        <pc:picChg chg="add mod ord">
          <ac:chgData name="varitsara monsiri" userId="d21832565e14aca8" providerId="LiveId" clId="{25AA6E88-4402-4E52-A0E2-3C3819772E87}" dt="2024-01-09T07:00:24.785" v="3099" actId="1076"/>
          <ac:picMkLst>
            <pc:docMk/>
            <pc:sldMk cId="4248575159" sldId="257"/>
            <ac:picMk id="37" creationId="{D8574D23-1F77-43AE-B4C8-2800924123D1}"/>
          </ac:picMkLst>
        </pc:picChg>
        <pc:picChg chg="mod">
          <ac:chgData name="varitsara monsiri" userId="d21832565e14aca8" providerId="LiveId" clId="{25AA6E88-4402-4E52-A0E2-3C3819772E87}" dt="2024-01-09T07:00:04.918" v="3096"/>
          <ac:picMkLst>
            <pc:docMk/>
            <pc:sldMk cId="4248575159" sldId="257"/>
            <ac:picMk id="39" creationId="{4DCC63A0-4CD8-4EA6-BAAB-EF9DD793BE32}"/>
          </ac:picMkLst>
        </pc:picChg>
        <pc:picChg chg="mod">
          <ac:chgData name="varitsara monsiri" userId="d21832565e14aca8" providerId="LiveId" clId="{25AA6E88-4402-4E52-A0E2-3C3819772E87}" dt="2024-01-09T07:00:04.918" v="3096"/>
          <ac:picMkLst>
            <pc:docMk/>
            <pc:sldMk cId="4248575159" sldId="257"/>
            <ac:picMk id="40" creationId="{75A71C4D-4C4F-4204-9178-595AE27DC2AF}"/>
          </ac:picMkLst>
        </pc:picChg>
        <pc:picChg chg="mod">
          <ac:chgData name="varitsara monsiri" userId="d21832565e14aca8" providerId="LiveId" clId="{25AA6E88-4402-4E52-A0E2-3C3819772E87}" dt="2024-01-09T07:00:04.918" v="3096"/>
          <ac:picMkLst>
            <pc:docMk/>
            <pc:sldMk cId="4248575159" sldId="257"/>
            <ac:picMk id="41" creationId="{A54E3E24-4C04-4279-A105-A6A1FB70717A}"/>
          </ac:picMkLst>
        </pc:picChg>
        <pc:picChg chg="mod">
          <ac:chgData name="varitsara monsiri" userId="d21832565e14aca8" providerId="LiveId" clId="{25AA6E88-4402-4E52-A0E2-3C3819772E87}" dt="2024-01-09T07:00:04.918" v="3096"/>
          <ac:picMkLst>
            <pc:docMk/>
            <pc:sldMk cId="4248575159" sldId="257"/>
            <ac:picMk id="42" creationId="{CAB0AAA5-9076-42F0-8DB3-5B8C76A18B66}"/>
          </ac:picMkLst>
        </pc:picChg>
      </pc:sldChg>
      <pc:sldChg chg="addSp delSp modSp add mod modClrScheme chgLayout">
        <pc:chgData name="varitsara monsiri" userId="d21832565e14aca8" providerId="LiveId" clId="{25AA6E88-4402-4E52-A0E2-3C3819772E87}" dt="2024-01-09T07:40:21.837" v="3475" actId="1076"/>
        <pc:sldMkLst>
          <pc:docMk/>
          <pc:sldMk cId="2464988946" sldId="258"/>
        </pc:sldMkLst>
        <pc:spChg chg="del">
          <ac:chgData name="varitsara monsiri" userId="d21832565e14aca8" providerId="LiveId" clId="{25AA6E88-4402-4E52-A0E2-3C3819772E87}" dt="2024-01-08T05:43:24.206" v="74" actId="700"/>
          <ac:spMkLst>
            <pc:docMk/>
            <pc:sldMk cId="2464988946" sldId="258"/>
            <ac:spMk id="2" creationId="{F4EA7C0E-CC44-4A03-8AAC-6F50B0C7C73C}"/>
          </ac:spMkLst>
        </pc:spChg>
        <pc:spChg chg="del">
          <ac:chgData name="varitsara monsiri" userId="d21832565e14aca8" providerId="LiveId" clId="{25AA6E88-4402-4E52-A0E2-3C3819772E87}" dt="2024-01-08T05:43:24.206" v="74" actId="700"/>
          <ac:spMkLst>
            <pc:docMk/>
            <pc:sldMk cId="2464988946" sldId="258"/>
            <ac:spMk id="3" creationId="{7C06A7EC-CCCA-4E97-8927-3D36ADB841D7}"/>
          </ac:spMkLst>
        </pc:spChg>
        <pc:spChg chg="add mod">
          <ac:chgData name="varitsara monsiri" userId="d21832565e14aca8" providerId="LiveId" clId="{25AA6E88-4402-4E52-A0E2-3C3819772E87}" dt="2024-01-08T07:30:43.573" v="832" actId="20577"/>
          <ac:spMkLst>
            <pc:docMk/>
            <pc:sldMk cId="2464988946" sldId="258"/>
            <ac:spMk id="4" creationId="{F740D5CA-66D2-4C0C-B385-B8EB8066C30E}"/>
          </ac:spMkLst>
        </pc:spChg>
        <pc:spChg chg="add mod">
          <ac:chgData name="varitsara monsiri" userId="d21832565e14aca8" providerId="LiveId" clId="{25AA6E88-4402-4E52-A0E2-3C3819772E87}" dt="2024-01-08T07:30:54.046" v="834" actId="20577"/>
          <ac:spMkLst>
            <pc:docMk/>
            <pc:sldMk cId="2464988946" sldId="258"/>
            <ac:spMk id="5" creationId="{0F295805-3D78-4A50-BB0B-2E447F8A9C15}"/>
          </ac:spMkLst>
        </pc:spChg>
        <pc:spChg chg="add mod">
          <ac:chgData name="varitsara monsiri" userId="d21832565e14aca8" providerId="LiveId" clId="{25AA6E88-4402-4E52-A0E2-3C3819772E87}" dt="2024-01-08T07:39:24.385" v="1047" actId="164"/>
          <ac:spMkLst>
            <pc:docMk/>
            <pc:sldMk cId="2464988946" sldId="258"/>
            <ac:spMk id="30" creationId="{1E50AC95-13AE-4DBE-9DBE-23C8F03EE45D}"/>
          </ac:spMkLst>
        </pc:spChg>
        <pc:spChg chg="add mod ord">
          <ac:chgData name="varitsara monsiri" userId="d21832565e14aca8" providerId="LiveId" clId="{25AA6E88-4402-4E52-A0E2-3C3819772E87}" dt="2024-01-08T07:39:24.385" v="1047" actId="164"/>
          <ac:spMkLst>
            <pc:docMk/>
            <pc:sldMk cId="2464988946" sldId="258"/>
            <ac:spMk id="31" creationId="{C97718A7-97D1-4C66-8937-8E88B8B110D1}"/>
          </ac:spMkLst>
        </pc:spChg>
        <pc:spChg chg="add del">
          <ac:chgData name="varitsara monsiri" userId="d21832565e14aca8" providerId="LiveId" clId="{25AA6E88-4402-4E52-A0E2-3C3819772E87}" dt="2024-01-08T08:59:20.563" v="1822" actId="22"/>
          <ac:spMkLst>
            <pc:docMk/>
            <pc:sldMk cId="2464988946" sldId="258"/>
            <ac:spMk id="41" creationId="{D463CD34-35F6-4A9E-BDA3-05FCBB79F4F2}"/>
          </ac:spMkLst>
        </pc:spChg>
        <pc:grpChg chg="add mod">
          <ac:chgData name="varitsara monsiri" userId="d21832565e14aca8" providerId="LiveId" clId="{25AA6E88-4402-4E52-A0E2-3C3819772E87}" dt="2024-01-09T07:40:21.837" v="3475" actId="1076"/>
          <ac:grpSpMkLst>
            <pc:docMk/>
            <pc:sldMk cId="2464988946" sldId="258"/>
            <ac:grpSpMk id="32" creationId="{35D11242-332B-40FB-9494-230B585FD474}"/>
          </ac:grpSpMkLst>
        </pc:grpChg>
        <pc:grpChg chg="add mod">
          <ac:chgData name="varitsara monsiri" userId="d21832565e14aca8" providerId="LiveId" clId="{25AA6E88-4402-4E52-A0E2-3C3819772E87}" dt="2024-01-09T07:40:21.837" v="3475" actId="1076"/>
          <ac:grpSpMkLst>
            <pc:docMk/>
            <pc:sldMk cId="2464988946" sldId="258"/>
            <ac:grpSpMk id="37" creationId="{41EBDC9C-5199-47FD-86A2-BAAF80C2D500}"/>
          </ac:grpSpMkLst>
        </pc:grpChg>
        <pc:picChg chg="add del mod">
          <ac:chgData name="varitsara monsiri" userId="d21832565e14aca8" providerId="LiveId" clId="{25AA6E88-4402-4E52-A0E2-3C3819772E87}" dt="2024-01-08T07:32:59.404" v="843" actId="478"/>
          <ac:picMkLst>
            <pc:docMk/>
            <pc:sldMk cId="2464988946" sldId="258"/>
            <ac:picMk id="6" creationId="{12EF3A64-5217-4D4D-8B2C-D9107F6B4E28}"/>
          </ac:picMkLst>
        </pc:picChg>
        <pc:picChg chg="add mod">
          <ac:chgData name="varitsara monsiri" userId="d21832565e14aca8" providerId="LiveId" clId="{25AA6E88-4402-4E52-A0E2-3C3819772E87}" dt="2024-01-08T07:34:48.074" v="924" actId="1035"/>
          <ac:picMkLst>
            <pc:docMk/>
            <pc:sldMk cId="2464988946" sldId="258"/>
            <ac:picMk id="7" creationId="{2CA0C06A-F966-4919-85A0-39825955C37F}"/>
          </ac:picMkLst>
        </pc:picChg>
        <pc:picChg chg="add mod">
          <ac:chgData name="varitsara monsiri" userId="d21832565e14aca8" providerId="LiveId" clId="{25AA6E88-4402-4E52-A0E2-3C3819772E87}" dt="2024-01-09T07:40:21.837" v="3475" actId="1076"/>
          <ac:picMkLst>
            <pc:docMk/>
            <pc:sldMk cId="2464988946" sldId="258"/>
            <ac:picMk id="8" creationId="{D8FFBD2B-F4C1-4BA2-84C3-D756FB556A02}"/>
          </ac:picMkLst>
        </pc:picChg>
        <pc:picChg chg="add mod">
          <ac:chgData name="varitsara monsiri" userId="d21832565e14aca8" providerId="LiveId" clId="{25AA6E88-4402-4E52-A0E2-3C3819772E87}" dt="2024-01-08T07:44:59.146" v="1218" actId="1036"/>
          <ac:picMkLst>
            <pc:docMk/>
            <pc:sldMk cId="2464988946" sldId="258"/>
            <ac:picMk id="9" creationId="{4F863CA7-0E08-485B-A843-6DE1DAB95B27}"/>
          </ac:picMkLst>
        </pc:picChg>
        <pc:picChg chg="add mod">
          <ac:chgData name="varitsara monsiri" userId="d21832565e14aca8" providerId="LiveId" clId="{25AA6E88-4402-4E52-A0E2-3C3819772E87}" dt="2024-01-09T07:40:21.837" v="3475" actId="1076"/>
          <ac:picMkLst>
            <pc:docMk/>
            <pc:sldMk cId="2464988946" sldId="258"/>
            <ac:picMk id="10" creationId="{1EF1EE23-8B3F-49AA-BC22-2D5B67A1C3BD}"/>
          </ac:picMkLst>
        </pc:picChg>
        <pc:picChg chg="add del mod">
          <ac:chgData name="varitsara monsiri" userId="d21832565e14aca8" providerId="LiveId" clId="{25AA6E88-4402-4E52-A0E2-3C3819772E87}" dt="2024-01-08T07:32:57.328" v="842" actId="478"/>
          <ac:picMkLst>
            <pc:docMk/>
            <pc:sldMk cId="2464988946" sldId="258"/>
            <ac:picMk id="11" creationId="{B988C437-D60E-4674-A731-B78B32A2CD37}"/>
          </ac:picMkLst>
        </pc:picChg>
        <pc:picChg chg="add mod ord">
          <ac:chgData name="varitsara monsiri" userId="d21832565e14aca8" providerId="LiveId" clId="{25AA6E88-4402-4E52-A0E2-3C3819772E87}" dt="2024-01-08T07:39:24.385" v="1047" actId="164"/>
          <ac:picMkLst>
            <pc:docMk/>
            <pc:sldMk cId="2464988946" sldId="258"/>
            <ac:picMk id="12" creationId="{AEC0D118-A7F8-4BCD-853F-20D4E937875D}"/>
          </ac:picMkLst>
        </pc:picChg>
        <pc:picChg chg="add del mod">
          <ac:chgData name="varitsara monsiri" userId="d21832565e14aca8" providerId="LiveId" clId="{25AA6E88-4402-4E52-A0E2-3C3819772E87}" dt="2024-01-08T07:33:24.736" v="853" actId="478"/>
          <ac:picMkLst>
            <pc:docMk/>
            <pc:sldMk cId="2464988946" sldId="258"/>
            <ac:picMk id="13" creationId="{C873D972-825B-467F-B3E3-2F5799001422}"/>
          </ac:picMkLst>
        </pc:picChg>
        <pc:picChg chg="add del mod">
          <ac:chgData name="varitsara monsiri" userId="d21832565e14aca8" providerId="LiveId" clId="{25AA6E88-4402-4E52-A0E2-3C3819772E87}" dt="2024-01-08T07:33:23.284" v="852" actId="478"/>
          <ac:picMkLst>
            <pc:docMk/>
            <pc:sldMk cId="2464988946" sldId="258"/>
            <ac:picMk id="14" creationId="{69630B65-567C-4732-93B5-237C771268A8}"/>
          </ac:picMkLst>
        </pc:picChg>
        <pc:picChg chg="add del mod">
          <ac:chgData name="varitsara monsiri" userId="d21832565e14aca8" providerId="LiveId" clId="{25AA6E88-4402-4E52-A0E2-3C3819772E87}" dt="2024-01-08T07:33:23.284" v="852" actId="478"/>
          <ac:picMkLst>
            <pc:docMk/>
            <pc:sldMk cId="2464988946" sldId="258"/>
            <ac:picMk id="15" creationId="{D902EABE-9F13-461D-BA96-441D9108ADA3}"/>
          </ac:picMkLst>
        </pc:picChg>
        <pc:picChg chg="add del mod">
          <ac:chgData name="varitsara monsiri" userId="d21832565e14aca8" providerId="LiveId" clId="{25AA6E88-4402-4E52-A0E2-3C3819772E87}" dt="2024-01-08T07:33:10.546" v="845" actId="478"/>
          <ac:picMkLst>
            <pc:docMk/>
            <pc:sldMk cId="2464988946" sldId="258"/>
            <ac:picMk id="16" creationId="{6086F636-F3DE-46D1-9C83-1373324150D8}"/>
          </ac:picMkLst>
        </pc:picChg>
        <pc:picChg chg="add del mod">
          <ac:chgData name="varitsara monsiri" userId="d21832565e14aca8" providerId="LiveId" clId="{25AA6E88-4402-4E52-A0E2-3C3819772E87}" dt="2024-01-08T07:35:58.310" v="957" actId="478"/>
          <ac:picMkLst>
            <pc:docMk/>
            <pc:sldMk cId="2464988946" sldId="258"/>
            <ac:picMk id="17" creationId="{C8586CF7-EAA3-4D69-9946-AA7AC05D242E}"/>
          </ac:picMkLst>
        </pc:picChg>
        <pc:picChg chg="add del mod">
          <ac:chgData name="varitsara monsiri" userId="d21832565e14aca8" providerId="LiveId" clId="{25AA6E88-4402-4E52-A0E2-3C3819772E87}" dt="2024-01-08T07:33:16.419" v="848" actId="478"/>
          <ac:picMkLst>
            <pc:docMk/>
            <pc:sldMk cId="2464988946" sldId="258"/>
            <ac:picMk id="18" creationId="{1AE2FB09-403C-4572-B4C9-579927EE50B6}"/>
          </ac:picMkLst>
        </pc:picChg>
        <pc:picChg chg="add mod">
          <ac:chgData name="varitsara monsiri" userId="d21832565e14aca8" providerId="LiveId" clId="{25AA6E88-4402-4E52-A0E2-3C3819772E87}" dt="2024-01-08T07:39:24.385" v="1047" actId="164"/>
          <ac:picMkLst>
            <pc:docMk/>
            <pc:sldMk cId="2464988946" sldId="258"/>
            <ac:picMk id="19" creationId="{1E4A50ED-7B74-4ED5-A651-0E04573B2B63}"/>
          </ac:picMkLst>
        </pc:picChg>
        <pc:picChg chg="add mod modCrop">
          <ac:chgData name="varitsara monsiri" userId="d21832565e14aca8" providerId="LiveId" clId="{25AA6E88-4402-4E52-A0E2-3C3819772E87}" dt="2024-01-09T06:59:05.563" v="3089" actId="732"/>
          <ac:picMkLst>
            <pc:docMk/>
            <pc:sldMk cId="2464988946" sldId="258"/>
            <ac:picMk id="20" creationId="{4DD71DB4-9CE5-4D66-A306-32450A2138E3}"/>
          </ac:picMkLst>
        </pc:picChg>
        <pc:picChg chg="add del mod">
          <ac:chgData name="varitsara monsiri" userId="d21832565e14aca8" providerId="LiveId" clId="{25AA6E88-4402-4E52-A0E2-3C3819772E87}" dt="2024-01-08T07:33:15.131" v="847" actId="478"/>
          <ac:picMkLst>
            <pc:docMk/>
            <pc:sldMk cId="2464988946" sldId="258"/>
            <ac:picMk id="21" creationId="{319B7969-9EC5-4995-86B6-BBB85DFB55D1}"/>
          </ac:picMkLst>
        </pc:picChg>
        <pc:picChg chg="add mod">
          <ac:chgData name="varitsara monsiri" userId="d21832565e14aca8" providerId="LiveId" clId="{25AA6E88-4402-4E52-A0E2-3C3819772E87}" dt="2024-01-09T07:40:21.837" v="3475" actId="1076"/>
          <ac:picMkLst>
            <pc:docMk/>
            <pc:sldMk cId="2464988946" sldId="258"/>
            <ac:picMk id="21" creationId="{444B56E4-605E-4A4F-8CEC-FAF138BB7EF1}"/>
          </ac:picMkLst>
        </pc:picChg>
        <pc:picChg chg="add del mod">
          <ac:chgData name="varitsara monsiri" userId="d21832565e14aca8" providerId="LiveId" clId="{25AA6E88-4402-4E52-A0E2-3C3819772E87}" dt="2024-01-08T07:35:38.859" v="954" actId="478"/>
          <ac:picMkLst>
            <pc:docMk/>
            <pc:sldMk cId="2464988946" sldId="258"/>
            <ac:picMk id="22" creationId="{587419AC-7C82-476E-A30A-A0DD0E0464C1}"/>
          </ac:picMkLst>
        </pc:picChg>
        <pc:picChg chg="add del mod">
          <ac:chgData name="varitsara monsiri" userId="d21832565e14aca8" providerId="LiveId" clId="{25AA6E88-4402-4E52-A0E2-3C3819772E87}" dt="2024-01-09T07:03:21.166" v="3118" actId="478"/>
          <ac:picMkLst>
            <pc:docMk/>
            <pc:sldMk cId="2464988946" sldId="258"/>
            <ac:picMk id="22" creationId="{95B2E434-91A7-4DEB-A336-FF24FB3B8BDE}"/>
          </ac:picMkLst>
        </pc:picChg>
        <pc:picChg chg="add del mod">
          <ac:chgData name="varitsara monsiri" userId="d21832565e14aca8" providerId="LiveId" clId="{25AA6E88-4402-4E52-A0E2-3C3819772E87}" dt="2024-01-08T07:35:38.859" v="954" actId="478"/>
          <ac:picMkLst>
            <pc:docMk/>
            <pc:sldMk cId="2464988946" sldId="258"/>
            <ac:picMk id="23" creationId="{88CE3DE8-A952-4C6D-8FFD-0D72FA8AC04D}"/>
          </ac:picMkLst>
        </pc:picChg>
        <pc:picChg chg="add del mod">
          <ac:chgData name="varitsara monsiri" userId="d21832565e14aca8" providerId="LiveId" clId="{25AA6E88-4402-4E52-A0E2-3C3819772E87}" dt="2024-01-08T07:35:38.859" v="954" actId="478"/>
          <ac:picMkLst>
            <pc:docMk/>
            <pc:sldMk cId="2464988946" sldId="258"/>
            <ac:picMk id="24" creationId="{6A8C974E-CCCB-4F14-BD0E-47213B6C3E44}"/>
          </ac:picMkLst>
        </pc:picChg>
        <pc:picChg chg="add del mod">
          <ac:chgData name="varitsara monsiri" userId="d21832565e14aca8" providerId="LiveId" clId="{25AA6E88-4402-4E52-A0E2-3C3819772E87}" dt="2024-01-08T07:35:38.859" v="954" actId="478"/>
          <ac:picMkLst>
            <pc:docMk/>
            <pc:sldMk cId="2464988946" sldId="258"/>
            <ac:picMk id="25" creationId="{05F8B0E8-1CB2-40BF-B061-E92F350561F9}"/>
          </ac:picMkLst>
        </pc:picChg>
        <pc:picChg chg="add del mod">
          <ac:chgData name="varitsara monsiri" userId="d21832565e14aca8" providerId="LiveId" clId="{25AA6E88-4402-4E52-A0E2-3C3819772E87}" dt="2024-01-08T07:35:38.859" v="954" actId="478"/>
          <ac:picMkLst>
            <pc:docMk/>
            <pc:sldMk cId="2464988946" sldId="258"/>
            <ac:picMk id="26" creationId="{D8EA56AE-CA6A-4BA8-B882-FADFB14E0769}"/>
          </ac:picMkLst>
        </pc:picChg>
        <pc:picChg chg="add del mod">
          <ac:chgData name="varitsara monsiri" userId="d21832565e14aca8" providerId="LiveId" clId="{25AA6E88-4402-4E52-A0E2-3C3819772E87}" dt="2024-01-08T07:33:08.975" v="844" actId="478"/>
          <ac:picMkLst>
            <pc:docMk/>
            <pc:sldMk cId="2464988946" sldId="258"/>
            <ac:picMk id="27" creationId="{0481B1A5-6440-4BDD-938C-B72055699A82}"/>
          </ac:picMkLst>
        </pc:picChg>
        <pc:picChg chg="add del mod">
          <ac:chgData name="varitsara monsiri" userId="d21832565e14aca8" providerId="LiveId" clId="{25AA6E88-4402-4E52-A0E2-3C3819772E87}" dt="2024-01-08T07:32:55.050" v="841" actId="478"/>
          <ac:picMkLst>
            <pc:docMk/>
            <pc:sldMk cId="2464988946" sldId="258"/>
            <ac:picMk id="28" creationId="{086EB766-82F3-477E-B849-61C7D58536A7}"/>
          </ac:picMkLst>
        </pc:picChg>
        <pc:picChg chg="add del mod">
          <ac:chgData name="varitsara monsiri" userId="d21832565e14aca8" providerId="LiveId" clId="{25AA6E88-4402-4E52-A0E2-3C3819772E87}" dt="2024-01-08T07:33:17.911" v="849" actId="478"/>
          <ac:picMkLst>
            <pc:docMk/>
            <pc:sldMk cId="2464988946" sldId="258"/>
            <ac:picMk id="29" creationId="{3A2A8D1A-095A-4396-B909-DBAA8981DBF4}"/>
          </ac:picMkLst>
        </pc:picChg>
        <pc:picChg chg="add del mod">
          <ac:chgData name="varitsara monsiri" userId="d21832565e14aca8" providerId="LiveId" clId="{25AA6E88-4402-4E52-A0E2-3C3819772E87}" dt="2024-01-08T07:41:23.063" v="1087" actId="478"/>
          <ac:picMkLst>
            <pc:docMk/>
            <pc:sldMk cId="2464988946" sldId="258"/>
            <ac:picMk id="33" creationId="{BC03C398-39F4-4A3F-99CB-1469BC7FF33D}"/>
          </ac:picMkLst>
        </pc:picChg>
        <pc:picChg chg="add del mod">
          <ac:chgData name="varitsara monsiri" userId="d21832565e14aca8" providerId="LiveId" clId="{25AA6E88-4402-4E52-A0E2-3C3819772E87}" dt="2024-01-08T07:42:03.115" v="1092" actId="478"/>
          <ac:picMkLst>
            <pc:docMk/>
            <pc:sldMk cId="2464988946" sldId="258"/>
            <ac:picMk id="34" creationId="{EEB6C201-7E3C-466D-8143-E581F58267F7}"/>
          </ac:picMkLst>
        </pc:picChg>
        <pc:picChg chg="add mod">
          <ac:chgData name="varitsara monsiri" userId="d21832565e14aca8" providerId="LiveId" clId="{25AA6E88-4402-4E52-A0E2-3C3819772E87}" dt="2024-01-09T07:40:21.837" v="3475" actId="1076"/>
          <ac:picMkLst>
            <pc:docMk/>
            <pc:sldMk cId="2464988946" sldId="258"/>
            <ac:picMk id="35" creationId="{5DA01317-0712-44C8-9AAD-12235A8D599A}"/>
          </ac:picMkLst>
        </pc:picChg>
        <pc:picChg chg="add mod">
          <ac:chgData name="varitsara monsiri" userId="d21832565e14aca8" providerId="LiveId" clId="{25AA6E88-4402-4E52-A0E2-3C3819772E87}" dt="2024-01-09T07:40:21.837" v="3475" actId="1076"/>
          <ac:picMkLst>
            <pc:docMk/>
            <pc:sldMk cId="2464988946" sldId="258"/>
            <ac:picMk id="36" creationId="{598E01D2-7993-474F-AC09-E10672ABEE15}"/>
          </ac:picMkLst>
        </pc:picChg>
        <pc:picChg chg="mod">
          <ac:chgData name="varitsara monsiri" userId="d21832565e14aca8" providerId="LiveId" clId="{25AA6E88-4402-4E52-A0E2-3C3819772E87}" dt="2024-01-08T07:43:04.272" v="1102" actId="207"/>
          <ac:picMkLst>
            <pc:docMk/>
            <pc:sldMk cId="2464988946" sldId="258"/>
            <ac:picMk id="38" creationId="{39C1D7C3-D11A-4080-8BD7-2A0D5E23AEDB}"/>
          </ac:picMkLst>
        </pc:picChg>
        <pc:picChg chg="mod">
          <ac:chgData name="varitsara monsiri" userId="d21832565e14aca8" providerId="LiveId" clId="{25AA6E88-4402-4E52-A0E2-3C3819772E87}" dt="2024-01-08T07:43:04.272" v="1102" actId="207"/>
          <ac:picMkLst>
            <pc:docMk/>
            <pc:sldMk cId="2464988946" sldId="258"/>
            <ac:picMk id="39" creationId="{872703C0-08DF-4C4B-859C-2B0703EE35CC}"/>
          </ac:picMkLst>
        </pc:picChg>
      </pc:sldChg>
      <pc:sldChg chg="addSp delSp modSp add mod modClrScheme chgLayout">
        <pc:chgData name="varitsara monsiri" userId="d21832565e14aca8" providerId="LiveId" clId="{25AA6E88-4402-4E52-A0E2-3C3819772E87}" dt="2024-01-09T06:58:10.039" v="3082" actId="732"/>
        <pc:sldMkLst>
          <pc:docMk/>
          <pc:sldMk cId="25964746" sldId="259"/>
        </pc:sldMkLst>
        <pc:spChg chg="del">
          <ac:chgData name="varitsara monsiri" userId="d21832565e14aca8" providerId="LiveId" clId="{25AA6E88-4402-4E52-A0E2-3C3819772E87}" dt="2024-01-08T05:43:27.256" v="75" actId="700"/>
          <ac:spMkLst>
            <pc:docMk/>
            <pc:sldMk cId="25964746" sldId="259"/>
            <ac:spMk id="2" creationId="{F4EA7C0E-CC44-4A03-8AAC-6F50B0C7C73C}"/>
          </ac:spMkLst>
        </pc:spChg>
        <pc:spChg chg="del">
          <ac:chgData name="varitsara monsiri" userId="d21832565e14aca8" providerId="LiveId" clId="{25AA6E88-4402-4E52-A0E2-3C3819772E87}" dt="2024-01-08T05:43:27.256" v="75" actId="700"/>
          <ac:spMkLst>
            <pc:docMk/>
            <pc:sldMk cId="25964746" sldId="259"/>
            <ac:spMk id="3" creationId="{7C06A7EC-CCCA-4E97-8927-3D36ADB841D7}"/>
          </ac:spMkLst>
        </pc:spChg>
        <pc:spChg chg="add del mod">
          <ac:chgData name="varitsara monsiri" userId="d21832565e14aca8" providerId="LiveId" clId="{25AA6E88-4402-4E52-A0E2-3C3819772E87}" dt="2024-01-08T08:26:17.124" v="1479" actId="931"/>
          <ac:spMkLst>
            <pc:docMk/>
            <pc:sldMk cId="25964746" sldId="259"/>
            <ac:spMk id="4" creationId="{A75C108B-9210-4E96-9265-C041DB970AAD}"/>
          </ac:spMkLst>
        </pc:spChg>
        <pc:spChg chg="add mod ord">
          <ac:chgData name="varitsara monsiri" userId="d21832565e14aca8" providerId="LiveId" clId="{25AA6E88-4402-4E52-A0E2-3C3819772E87}" dt="2024-01-08T09:35:20.576" v="2564" actId="3064"/>
          <ac:spMkLst>
            <pc:docMk/>
            <pc:sldMk cId="25964746" sldId="259"/>
            <ac:spMk id="5" creationId="{65195FF4-258A-4C94-A095-CAB6C49FFCDD}"/>
          </ac:spMkLst>
        </pc:spChg>
        <pc:spChg chg="add mod ord">
          <ac:chgData name="varitsara monsiri" userId="d21832565e14aca8" providerId="LiveId" clId="{25AA6E88-4402-4E52-A0E2-3C3819772E87}" dt="2024-01-08T09:35:04.561" v="2559" actId="700"/>
          <ac:spMkLst>
            <pc:docMk/>
            <pc:sldMk cId="25964746" sldId="259"/>
            <ac:spMk id="6" creationId="{AA0FB080-A6BB-41ED-8529-8F4CBA02FF96}"/>
          </ac:spMkLst>
        </pc:spChg>
        <pc:spChg chg="add mod">
          <ac:chgData name="varitsara monsiri" userId="d21832565e14aca8" providerId="LiveId" clId="{25AA6E88-4402-4E52-A0E2-3C3819772E87}" dt="2024-01-08T08:37:29.527" v="1633" actId="164"/>
          <ac:spMkLst>
            <pc:docMk/>
            <pc:sldMk cId="25964746" sldId="259"/>
            <ac:spMk id="27" creationId="{44852F7D-31AC-4730-8A6C-458C363A1F9B}"/>
          </ac:spMkLst>
        </pc:spChg>
        <pc:spChg chg="mod topLvl">
          <ac:chgData name="varitsara monsiri" userId="d21832565e14aca8" providerId="LiveId" clId="{25AA6E88-4402-4E52-A0E2-3C3819772E87}" dt="2024-01-08T08:38:41.179" v="1676" actId="164"/>
          <ac:spMkLst>
            <pc:docMk/>
            <pc:sldMk cId="25964746" sldId="259"/>
            <ac:spMk id="32" creationId="{FD894C20-3894-48F8-A723-DC57B8B0E01D}"/>
          </ac:spMkLst>
        </pc:spChg>
        <pc:spChg chg="del mod topLvl">
          <ac:chgData name="varitsara monsiri" userId="d21832565e14aca8" providerId="LiveId" clId="{25AA6E88-4402-4E52-A0E2-3C3819772E87}" dt="2024-01-08T08:38:33.037" v="1674" actId="478"/>
          <ac:spMkLst>
            <pc:docMk/>
            <pc:sldMk cId="25964746" sldId="259"/>
            <ac:spMk id="33" creationId="{9CD85697-100F-42AE-A0DA-54FDCEB8A714}"/>
          </ac:spMkLst>
        </pc:spChg>
        <pc:spChg chg="add mod">
          <ac:chgData name="varitsara monsiri" userId="d21832565e14aca8" providerId="LiveId" clId="{25AA6E88-4402-4E52-A0E2-3C3819772E87}" dt="2024-01-08T09:08:47.100" v="1938" actId="164"/>
          <ac:spMkLst>
            <pc:docMk/>
            <pc:sldMk cId="25964746" sldId="259"/>
            <ac:spMk id="35" creationId="{8D009701-AB4D-44C2-97DA-A2FFDD574368}"/>
          </ac:spMkLst>
        </pc:spChg>
        <pc:spChg chg="add mod">
          <ac:chgData name="varitsara monsiri" userId="d21832565e14aca8" providerId="LiveId" clId="{25AA6E88-4402-4E52-A0E2-3C3819772E87}" dt="2024-01-08T09:08:47.100" v="1938" actId="164"/>
          <ac:spMkLst>
            <pc:docMk/>
            <pc:sldMk cId="25964746" sldId="259"/>
            <ac:spMk id="36" creationId="{B81E8A8B-9D21-4E87-B192-EF8F8F0EB59F}"/>
          </ac:spMkLst>
        </pc:spChg>
        <pc:grpChg chg="add mod">
          <ac:chgData name="varitsara monsiri" userId="d21832565e14aca8" providerId="LiveId" clId="{25AA6E88-4402-4E52-A0E2-3C3819772E87}" dt="2024-01-08T08:32:08.560" v="1546" actId="1076"/>
          <ac:grpSpMkLst>
            <pc:docMk/>
            <pc:sldMk cId="25964746" sldId="259"/>
            <ac:grpSpMk id="12" creationId="{4019990E-B8C8-475B-860A-397E00516591}"/>
          </ac:grpSpMkLst>
        </pc:grpChg>
        <pc:grpChg chg="add del mod">
          <ac:chgData name="varitsara monsiri" userId="d21832565e14aca8" providerId="LiveId" clId="{25AA6E88-4402-4E52-A0E2-3C3819772E87}" dt="2024-01-08T08:34:31.476" v="1577" actId="165"/>
          <ac:grpSpMkLst>
            <pc:docMk/>
            <pc:sldMk cId="25964746" sldId="259"/>
            <ac:grpSpMk id="19" creationId="{A587AE67-88DE-4B27-B44C-DE7FF08A8F87}"/>
          </ac:grpSpMkLst>
        </pc:grpChg>
        <pc:grpChg chg="add del mod">
          <ac:chgData name="varitsara monsiri" userId="d21832565e14aca8" providerId="LiveId" clId="{25AA6E88-4402-4E52-A0E2-3C3819772E87}" dt="2024-01-08T08:35:23.603" v="1601" actId="478"/>
          <ac:grpSpMkLst>
            <pc:docMk/>
            <pc:sldMk cId="25964746" sldId="259"/>
            <ac:grpSpMk id="24" creationId="{CFDE9C79-ACE6-468C-8E02-FE8BA6266087}"/>
          </ac:grpSpMkLst>
        </pc:grpChg>
        <pc:grpChg chg="add mod">
          <ac:chgData name="varitsara monsiri" userId="d21832565e14aca8" providerId="LiveId" clId="{25AA6E88-4402-4E52-A0E2-3C3819772E87}" dt="2024-01-08T08:34:54.107" v="1590" actId="164"/>
          <ac:grpSpMkLst>
            <pc:docMk/>
            <pc:sldMk cId="25964746" sldId="259"/>
            <ac:grpSpMk id="25" creationId="{1467382B-4D85-47E0-94D4-A74A3B9F1AB7}"/>
          </ac:grpSpMkLst>
        </pc:grpChg>
        <pc:grpChg chg="add mod">
          <ac:chgData name="varitsara monsiri" userId="d21832565e14aca8" providerId="LiveId" clId="{25AA6E88-4402-4E52-A0E2-3C3819772E87}" dt="2024-01-08T08:37:49.674" v="1643" actId="1037"/>
          <ac:grpSpMkLst>
            <pc:docMk/>
            <pc:sldMk cId="25964746" sldId="259"/>
            <ac:grpSpMk id="28" creationId="{A0C6A65D-432A-447E-94C3-33B995575E32}"/>
          </ac:grpSpMkLst>
        </pc:grpChg>
        <pc:grpChg chg="add del mod">
          <ac:chgData name="varitsara monsiri" userId="d21832565e14aca8" providerId="LiveId" clId="{25AA6E88-4402-4E52-A0E2-3C3819772E87}" dt="2024-01-08T08:38:29.663" v="1672" actId="165"/>
          <ac:grpSpMkLst>
            <pc:docMk/>
            <pc:sldMk cId="25964746" sldId="259"/>
            <ac:grpSpMk id="29" creationId="{4F6F4EB6-72D5-4DC1-B4F1-6F646FABEDB7}"/>
          </ac:grpSpMkLst>
        </pc:grpChg>
        <pc:grpChg chg="add mod">
          <ac:chgData name="varitsara monsiri" userId="d21832565e14aca8" providerId="LiveId" clId="{25AA6E88-4402-4E52-A0E2-3C3819772E87}" dt="2024-01-08T08:39:12.427" v="1688" actId="1036"/>
          <ac:grpSpMkLst>
            <pc:docMk/>
            <pc:sldMk cId="25964746" sldId="259"/>
            <ac:grpSpMk id="34" creationId="{092ABE1D-78F1-4E32-9AAD-37555E8D7CC9}"/>
          </ac:grpSpMkLst>
        </pc:grpChg>
        <pc:grpChg chg="add mod">
          <ac:chgData name="varitsara monsiri" userId="d21832565e14aca8" providerId="LiveId" clId="{25AA6E88-4402-4E52-A0E2-3C3819772E87}" dt="2024-01-08T09:09:04.290" v="1950" actId="1036"/>
          <ac:grpSpMkLst>
            <pc:docMk/>
            <pc:sldMk cId="25964746" sldId="259"/>
            <ac:grpSpMk id="37" creationId="{D8E78B71-9130-46B7-AFC8-C150882D19F2}"/>
          </ac:grpSpMkLst>
        </pc:grpChg>
        <pc:picChg chg="add mod ord modCrop">
          <ac:chgData name="varitsara monsiri" userId="d21832565e14aca8" providerId="LiveId" clId="{25AA6E88-4402-4E52-A0E2-3C3819772E87}" dt="2024-01-08T09:35:04.561" v="2559" actId="700"/>
          <ac:picMkLst>
            <pc:docMk/>
            <pc:sldMk cId="25964746" sldId="259"/>
            <ac:picMk id="8" creationId="{62E4E829-59A7-4A27-8270-FDD85601A27D}"/>
          </ac:picMkLst>
        </pc:picChg>
        <pc:picChg chg="add mod modCrop">
          <ac:chgData name="varitsara monsiri" userId="d21832565e14aca8" providerId="LiveId" clId="{25AA6E88-4402-4E52-A0E2-3C3819772E87}" dt="2024-01-09T06:58:10.039" v="3082" actId="732"/>
          <ac:picMkLst>
            <pc:docMk/>
            <pc:sldMk cId="25964746" sldId="259"/>
            <ac:picMk id="9" creationId="{33ACA148-6A3E-439E-893C-00DAA05BF383}"/>
          </ac:picMkLst>
        </pc:picChg>
        <pc:picChg chg="add mod ord modCrop">
          <ac:chgData name="varitsara monsiri" userId="d21832565e14aca8" providerId="LiveId" clId="{25AA6E88-4402-4E52-A0E2-3C3819772E87}" dt="2024-01-09T06:57:54.307" v="3080" actId="732"/>
          <ac:picMkLst>
            <pc:docMk/>
            <pc:sldMk cId="25964746" sldId="259"/>
            <ac:picMk id="10" creationId="{CBD2F712-F02F-4A79-98A9-0E59083391D9}"/>
          </ac:picMkLst>
        </pc:picChg>
        <pc:picChg chg="add mod">
          <ac:chgData name="varitsara monsiri" userId="d21832565e14aca8" providerId="LiveId" clId="{25AA6E88-4402-4E52-A0E2-3C3819772E87}" dt="2024-01-08T08:39:39.742" v="1724" actId="1035"/>
          <ac:picMkLst>
            <pc:docMk/>
            <pc:sldMk cId="25964746" sldId="259"/>
            <ac:picMk id="11" creationId="{1DE5CEBA-5438-4A6F-B012-B40465A8B4EF}"/>
          </ac:picMkLst>
        </pc:picChg>
        <pc:picChg chg="mod">
          <ac:chgData name="varitsara monsiri" userId="d21832565e14aca8" providerId="LiveId" clId="{25AA6E88-4402-4E52-A0E2-3C3819772E87}" dt="2024-01-08T08:32:01.991" v="1545"/>
          <ac:picMkLst>
            <pc:docMk/>
            <pc:sldMk cId="25964746" sldId="259"/>
            <ac:picMk id="13" creationId="{6E870D87-C267-410F-9876-F32CBEEE3600}"/>
          </ac:picMkLst>
        </pc:picChg>
        <pc:picChg chg="mod">
          <ac:chgData name="varitsara monsiri" userId="d21832565e14aca8" providerId="LiveId" clId="{25AA6E88-4402-4E52-A0E2-3C3819772E87}" dt="2024-01-08T08:32:01.991" v="1545"/>
          <ac:picMkLst>
            <pc:docMk/>
            <pc:sldMk cId="25964746" sldId="259"/>
            <ac:picMk id="14" creationId="{F6BC5032-2D7C-475E-A69A-6E9E9E7BF938}"/>
          </ac:picMkLst>
        </pc:picChg>
        <pc:picChg chg="add mod">
          <ac:chgData name="varitsara monsiri" userId="d21832565e14aca8" providerId="LiveId" clId="{25AA6E88-4402-4E52-A0E2-3C3819772E87}" dt="2024-01-08T08:32:32.687" v="1563" actId="1036"/>
          <ac:picMkLst>
            <pc:docMk/>
            <pc:sldMk cId="25964746" sldId="259"/>
            <ac:picMk id="15" creationId="{9F07171B-0201-42C6-918F-9C6E52EC2EDA}"/>
          </ac:picMkLst>
        </pc:picChg>
        <pc:picChg chg="add mod">
          <ac:chgData name="varitsara monsiri" userId="d21832565e14aca8" providerId="LiveId" clId="{25AA6E88-4402-4E52-A0E2-3C3819772E87}" dt="2024-01-08T08:33:06.148" v="1568" actId="1035"/>
          <ac:picMkLst>
            <pc:docMk/>
            <pc:sldMk cId="25964746" sldId="259"/>
            <ac:picMk id="16" creationId="{5DDF783C-BAB2-47D2-9318-1AE6CF2F1CA6}"/>
          </ac:picMkLst>
        </pc:picChg>
        <pc:picChg chg="add mod">
          <ac:chgData name="varitsara monsiri" userId="d21832565e14aca8" providerId="LiveId" clId="{25AA6E88-4402-4E52-A0E2-3C3819772E87}" dt="2024-01-08T08:32:49.442" v="1565" actId="1076"/>
          <ac:picMkLst>
            <pc:docMk/>
            <pc:sldMk cId="25964746" sldId="259"/>
            <ac:picMk id="17" creationId="{3D5B915D-A4AC-4487-8F41-734774AFF3B0}"/>
          </ac:picMkLst>
        </pc:picChg>
        <pc:picChg chg="add mod">
          <ac:chgData name="varitsara monsiri" userId="d21832565e14aca8" providerId="LiveId" clId="{25AA6E88-4402-4E52-A0E2-3C3819772E87}" dt="2024-01-08T08:32:12.520" v="1547" actId="1076"/>
          <ac:picMkLst>
            <pc:docMk/>
            <pc:sldMk cId="25964746" sldId="259"/>
            <ac:picMk id="18" creationId="{96D0050B-BD9D-419F-8742-24217B4A200A}"/>
          </ac:picMkLst>
        </pc:picChg>
        <pc:picChg chg="mod topLvl">
          <ac:chgData name="varitsara monsiri" userId="d21832565e14aca8" providerId="LiveId" clId="{25AA6E88-4402-4E52-A0E2-3C3819772E87}" dt="2024-01-08T08:34:54.107" v="1590" actId="164"/>
          <ac:picMkLst>
            <pc:docMk/>
            <pc:sldMk cId="25964746" sldId="259"/>
            <ac:picMk id="20" creationId="{646E6BEF-22E8-4774-8027-8771BEEBC4DE}"/>
          </ac:picMkLst>
        </pc:picChg>
        <pc:picChg chg="mod topLvl">
          <ac:chgData name="varitsara monsiri" userId="d21832565e14aca8" providerId="LiveId" clId="{25AA6E88-4402-4E52-A0E2-3C3819772E87}" dt="2024-01-08T08:34:36.580" v="1578" actId="164"/>
          <ac:picMkLst>
            <pc:docMk/>
            <pc:sldMk cId="25964746" sldId="259"/>
            <ac:picMk id="21" creationId="{5660F763-E400-4302-B336-D2EDFA5B1C2E}"/>
          </ac:picMkLst>
        </pc:picChg>
        <pc:picChg chg="mod topLvl">
          <ac:chgData name="varitsara monsiri" userId="d21832565e14aca8" providerId="LiveId" clId="{25AA6E88-4402-4E52-A0E2-3C3819772E87}" dt="2024-01-08T08:35:09.485" v="1600" actId="1076"/>
          <ac:picMkLst>
            <pc:docMk/>
            <pc:sldMk cId="25964746" sldId="259"/>
            <ac:picMk id="22" creationId="{F309C1C2-1F30-4EB1-9A4B-209777ABAAEF}"/>
          </ac:picMkLst>
        </pc:picChg>
        <pc:picChg chg="mod topLvl">
          <ac:chgData name="varitsara monsiri" userId="d21832565e14aca8" providerId="LiveId" clId="{25AA6E88-4402-4E52-A0E2-3C3819772E87}" dt="2024-01-08T08:34:54.107" v="1590" actId="164"/>
          <ac:picMkLst>
            <pc:docMk/>
            <pc:sldMk cId="25964746" sldId="259"/>
            <ac:picMk id="23" creationId="{9E2BB7C0-FB1A-4D8E-A44A-B1C14288A5D4}"/>
          </ac:picMkLst>
        </pc:picChg>
        <pc:picChg chg="add mod">
          <ac:chgData name="varitsara monsiri" userId="d21832565e14aca8" providerId="LiveId" clId="{25AA6E88-4402-4E52-A0E2-3C3819772E87}" dt="2024-01-08T08:37:29.527" v="1633" actId="164"/>
          <ac:picMkLst>
            <pc:docMk/>
            <pc:sldMk cId="25964746" sldId="259"/>
            <ac:picMk id="26" creationId="{4F8A12CC-5F49-4A4C-B4A0-E486856EBF3C}"/>
          </ac:picMkLst>
        </pc:picChg>
        <pc:picChg chg="mod topLvl">
          <ac:chgData name="varitsara monsiri" userId="d21832565e14aca8" providerId="LiveId" clId="{25AA6E88-4402-4E52-A0E2-3C3819772E87}" dt="2024-01-08T08:38:41.179" v="1676" actId="164"/>
          <ac:picMkLst>
            <pc:docMk/>
            <pc:sldMk cId="25964746" sldId="259"/>
            <ac:picMk id="30" creationId="{0C1858CB-E01D-414C-B6BC-4DFD16CBECE6}"/>
          </ac:picMkLst>
        </pc:picChg>
        <pc:picChg chg="del mod topLvl">
          <ac:chgData name="varitsara monsiri" userId="d21832565e14aca8" providerId="LiveId" clId="{25AA6E88-4402-4E52-A0E2-3C3819772E87}" dt="2024-01-08T08:38:31.893" v="1673" actId="478"/>
          <ac:picMkLst>
            <pc:docMk/>
            <pc:sldMk cId="25964746" sldId="259"/>
            <ac:picMk id="31" creationId="{BC8A3608-98ED-42A4-8A09-717630F6A3A6}"/>
          </ac:picMkLst>
        </pc:picChg>
      </pc:sldChg>
      <pc:sldChg chg="addSp delSp modSp add mod modClrScheme chgLayout">
        <pc:chgData name="varitsara monsiri" userId="d21832565e14aca8" providerId="LiveId" clId="{25AA6E88-4402-4E52-A0E2-3C3819772E87}" dt="2024-01-08T09:05:30.050" v="1904" actId="12789"/>
        <pc:sldMkLst>
          <pc:docMk/>
          <pc:sldMk cId="1709973398" sldId="260"/>
        </pc:sldMkLst>
        <pc:spChg chg="del">
          <ac:chgData name="varitsara monsiri" userId="d21832565e14aca8" providerId="LiveId" clId="{25AA6E88-4402-4E52-A0E2-3C3819772E87}" dt="2024-01-08T05:43:30.291" v="76" actId="700"/>
          <ac:spMkLst>
            <pc:docMk/>
            <pc:sldMk cId="1709973398" sldId="260"/>
            <ac:spMk id="2" creationId="{F4EA7C0E-CC44-4A03-8AAC-6F50B0C7C73C}"/>
          </ac:spMkLst>
        </pc:spChg>
        <pc:spChg chg="del">
          <ac:chgData name="varitsara monsiri" userId="d21832565e14aca8" providerId="LiveId" clId="{25AA6E88-4402-4E52-A0E2-3C3819772E87}" dt="2024-01-08T05:43:30.291" v="76" actId="700"/>
          <ac:spMkLst>
            <pc:docMk/>
            <pc:sldMk cId="1709973398" sldId="260"/>
            <ac:spMk id="3" creationId="{7C06A7EC-CCCA-4E97-8927-3D36ADB841D7}"/>
          </ac:spMkLst>
        </pc:spChg>
        <pc:spChg chg="add del mod">
          <ac:chgData name="varitsara monsiri" userId="d21832565e14aca8" providerId="LiveId" clId="{25AA6E88-4402-4E52-A0E2-3C3819772E87}" dt="2024-01-08T08:51:53.657" v="1804" actId="931"/>
          <ac:spMkLst>
            <pc:docMk/>
            <pc:sldMk cId="1709973398" sldId="260"/>
            <ac:spMk id="4" creationId="{C3DB4D6F-A3F5-4423-82A1-4ADB12AF5187}"/>
          </ac:spMkLst>
        </pc:spChg>
        <pc:spChg chg="add mod">
          <ac:chgData name="varitsara monsiri" userId="d21832565e14aca8" providerId="LiveId" clId="{25AA6E88-4402-4E52-A0E2-3C3819772E87}" dt="2024-01-08T08:44:33.585" v="1783" actId="20577"/>
          <ac:spMkLst>
            <pc:docMk/>
            <pc:sldMk cId="1709973398" sldId="260"/>
            <ac:spMk id="5" creationId="{DC075CA0-0235-43DC-AE24-D3881A265FFD}"/>
          </ac:spMkLst>
        </pc:spChg>
        <pc:spChg chg="add mod">
          <ac:chgData name="varitsara monsiri" userId="d21832565e14aca8" providerId="LiveId" clId="{25AA6E88-4402-4E52-A0E2-3C3819772E87}" dt="2024-01-08T08:44:22.594" v="1775" actId="20577"/>
          <ac:spMkLst>
            <pc:docMk/>
            <pc:sldMk cId="1709973398" sldId="260"/>
            <ac:spMk id="6" creationId="{0D6A5AFE-48A2-444C-ACA3-94BB3F47D807}"/>
          </ac:spMkLst>
        </pc:spChg>
        <pc:spChg chg="add mod">
          <ac:chgData name="varitsara monsiri" userId="d21832565e14aca8" providerId="LiveId" clId="{25AA6E88-4402-4E52-A0E2-3C3819772E87}" dt="2024-01-08T08:44:35.592" v="1786" actId="20577"/>
          <ac:spMkLst>
            <pc:docMk/>
            <pc:sldMk cId="1709973398" sldId="260"/>
            <ac:spMk id="7" creationId="{F2144AE2-E9B1-45D7-9EFC-40CD7A345D1F}"/>
          </ac:spMkLst>
        </pc:spChg>
        <pc:spChg chg="add mod">
          <ac:chgData name="varitsara monsiri" userId="d21832565e14aca8" providerId="LiveId" clId="{25AA6E88-4402-4E52-A0E2-3C3819772E87}" dt="2024-01-08T08:44:24.247" v="1777" actId="20577"/>
          <ac:spMkLst>
            <pc:docMk/>
            <pc:sldMk cId="1709973398" sldId="260"/>
            <ac:spMk id="8" creationId="{3CB9FE89-8941-4AC1-B6C6-9CB673F46EA6}"/>
          </ac:spMkLst>
        </pc:spChg>
        <pc:spChg chg="add mod">
          <ac:chgData name="varitsara monsiri" userId="d21832565e14aca8" providerId="LiveId" clId="{25AA6E88-4402-4E52-A0E2-3C3819772E87}" dt="2024-01-08T08:44:31.723" v="1780" actId="20577"/>
          <ac:spMkLst>
            <pc:docMk/>
            <pc:sldMk cId="1709973398" sldId="260"/>
            <ac:spMk id="9" creationId="{EB724213-E43D-4CDA-9500-506F4A932C62}"/>
          </ac:spMkLst>
        </pc:spChg>
        <pc:spChg chg="add mod">
          <ac:chgData name="varitsara monsiri" userId="d21832565e14aca8" providerId="LiveId" clId="{25AA6E88-4402-4E52-A0E2-3C3819772E87}" dt="2024-01-08T08:44:20.144" v="1773" actId="20577"/>
          <ac:spMkLst>
            <pc:docMk/>
            <pc:sldMk cId="1709973398" sldId="260"/>
            <ac:spMk id="10" creationId="{F00D4FEF-251A-4A83-A920-9B7D20DEC09C}"/>
          </ac:spMkLst>
        </pc:spChg>
        <pc:spChg chg="add mod">
          <ac:chgData name="varitsara monsiri" userId="d21832565e14aca8" providerId="LiveId" clId="{25AA6E88-4402-4E52-A0E2-3C3819772E87}" dt="2024-01-08T09:05:30.050" v="1904" actId="12789"/>
          <ac:spMkLst>
            <pc:docMk/>
            <pc:sldMk cId="1709973398" sldId="260"/>
            <ac:spMk id="11" creationId="{E8CECFC8-5834-4584-99F1-F3E69F8DE1FF}"/>
          </ac:spMkLst>
        </pc:spChg>
        <pc:spChg chg="add mod">
          <ac:chgData name="varitsara monsiri" userId="d21832565e14aca8" providerId="LiveId" clId="{25AA6E88-4402-4E52-A0E2-3C3819772E87}" dt="2024-01-08T09:05:30.050" v="1904" actId="12789"/>
          <ac:spMkLst>
            <pc:docMk/>
            <pc:sldMk cId="1709973398" sldId="260"/>
            <ac:spMk id="12" creationId="{85141764-BA62-4B34-AB02-E8D9551BD972}"/>
          </ac:spMkLst>
        </pc:spChg>
        <pc:spChg chg="add mod">
          <ac:chgData name="varitsara monsiri" userId="d21832565e14aca8" providerId="LiveId" clId="{25AA6E88-4402-4E52-A0E2-3C3819772E87}" dt="2024-01-08T09:05:30.050" v="1904" actId="12789"/>
          <ac:spMkLst>
            <pc:docMk/>
            <pc:sldMk cId="1709973398" sldId="260"/>
            <ac:spMk id="13" creationId="{73EB26C5-49BB-4AC6-85EB-72E168F0C17D}"/>
          </ac:spMkLst>
        </pc:spChg>
        <pc:spChg chg="add del mod">
          <ac:chgData name="varitsara monsiri" userId="d21832565e14aca8" providerId="LiveId" clId="{25AA6E88-4402-4E52-A0E2-3C3819772E87}" dt="2024-01-08T08:52:58.490" v="1806" actId="931"/>
          <ac:spMkLst>
            <pc:docMk/>
            <pc:sldMk cId="1709973398" sldId="260"/>
            <ac:spMk id="17" creationId="{7AC556D4-F161-4697-878E-9C66568B0F9F}"/>
          </ac:spMkLst>
        </pc:spChg>
        <pc:spChg chg="add del mod">
          <ac:chgData name="varitsara monsiri" userId="d21832565e14aca8" providerId="LiveId" clId="{25AA6E88-4402-4E52-A0E2-3C3819772E87}" dt="2024-01-08T08:54:40.088" v="1810" actId="931"/>
          <ac:spMkLst>
            <pc:docMk/>
            <pc:sldMk cId="1709973398" sldId="260"/>
            <ac:spMk id="21" creationId="{17CB6B04-046D-4501-9B8B-92470C2A1EE1}"/>
          </ac:spMkLst>
        </pc:spChg>
        <pc:spChg chg="add del mod">
          <ac:chgData name="varitsara monsiri" userId="d21832565e14aca8" providerId="LiveId" clId="{25AA6E88-4402-4E52-A0E2-3C3819772E87}" dt="2024-01-08T08:57:44.183" v="1814" actId="931"/>
          <ac:spMkLst>
            <pc:docMk/>
            <pc:sldMk cId="1709973398" sldId="260"/>
            <ac:spMk id="25" creationId="{A22FB8DE-FF8B-4D4F-B28F-E17A1D2B369A}"/>
          </ac:spMkLst>
        </pc:spChg>
        <pc:spChg chg="mod">
          <ac:chgData name="varitsara monsiri" userId="d21832565e14aca8" providerId="LiveId" clId="{25AA6E88-4402-4E52-A0E2-3C3819772E87}" dt="2024-01-08T08:59:31.162" v="1823"/>
          <ac:spMkLst>
            <pc:docMk/>
            <pc:sldMk cId="1709973398" sldId="260"/>
            <ac:spMk id="33" creationId="{D8EDCBE0-5D75-4537-8E15-B9CF2C6F8DBC}"/>
          </ac:spMkLst>
        </pc:spChg>
        <pc:spChg chg="mod">
          <ac:chgData name="varitsara monsiri" userId="d21832565e14aca8" providerId="LiveId" clId="{25AA6E88-4402-4E52-A0E2-3C3819772E87}" dt="2024-01-08T08:59:31.162" v="1823"/>
          <ac:spMkLst>
            <pc:docMk/>
            <pc:sldMk cId="1709973398" sldId="260"/>
            <ac:spMk id="35" creationId="{540DC450-F713-46D0-9364-025B69858F74}"/>
          </ac:spMkLst>
        </pc:spChg>
        <pc:spChg chg="mod">
          <ac:chgData name="varitsara monsiri" userId="d21832565e14aca8" providerId="LiveId" clId="{25AA6E88-4402-4E52-A0E2-3C3819772E87}" dt="2024-01-08T09:01:47.243" v="1882"/>
          <ac:spMkLst>
            <pc:docMk/>
            <pc:sldMk cId="1709973398" sldId="260"/>
            <ac:spMk id="43" creationId="{0112FDE5-0AB0-400C-BC5A-636D9FEFAE9A}"/>
          </ac:spMkLst>
        </pc:spChg>
        <pc:spChg chg="mod">
          <ac:chgData name="varitsara monsiri" userId="d21832565e14aca8" providerId="LiveId" clId="{25AA6E88-4402-4E52-A0E2-3C3819772E87}" dt="2024-01-08T09:01:47.243" v="1882"/>
          <ac:spMkLst>
            <pc:docMk/>
            <pc:sldMk cId="1709973398" sldId="260"/>
            <ac:spMk id="45" creationId="{C821FB11-C352-4857-85E2-A36DD0877A15}"/>
          </ac:spMkLst>
        </pc:spChg>
        <pc:spChg chg="mod">
          <ac:chgData name="varitsara monsiri" userId="d21832565e14aca8" providerId="LiveId" clId="{25AA6E88-4402-4E52-A0E2-3C3819772E87}" dt="2024-01-08T09:03:31.606" v="1888"/>
          <ac:spMkLst>
            <pc:docMk/>
            <pc:sldMk cId="1709973398" sldId="260"/>
            <ac:spMk id="47" creationId="{AFF08403-A3D7-44A4-B69A-CED3D7FF1991}"/>
          </ac:spMkLst>
        </pc:spChg>
        <pc:spChg chg="mod">
          <ac:chgData name="varitsara monsiri" userId="d21832565e14aca8" providerId="LiveId" clId="{25AA6E88-4402-4E52-A0E2-3C3819772E87}" dt="2024-01-08T09:03:31.606" v="1888"/>
          <ac:spMkLst>
            <pc:docMk/>
            <pc:sldMk cId="1709973398" sldId="260"/>
            <ac:spMk id="48" creationId="{3467B860-8A8B-4E01-A80C-AE7E7DAA0A5B}"/>
          </ac:spMkLst>
        </pc:spChg>
        <pc:spChg chg="mod">
          <ac:chgData name="varitsara monsiri" userId="d21832565e14aca8" providerId="LiveId" clId="{25AA6E88-4402-4E52-A0E2-3C3819772E87}" dt="2024-01-08T09:03:31.606" v="1888"/>
          <ac:spMkLst>
            <pc:docMk/>
            <pc:sldMk cId="1709973398" sldId="260"/>
            <ac:spMk id="49" creationId="{ECC901E9-1202-4670-BD2B-10783018F949}"/>
          </ac:spMkLst>
        </pc:spChg>
        <pc:spChg chg="mod">
          <ac:chgData name="varitsara monsiri" userId="d21832565e14aca8" providerId="LiveId" clId="{25AA6E88-4402-4E52-A0E2-3C3819772E87}" dt="2024-01-08T09:03:31.606" v="1888"/>
          <ac:spMkLst>
            <pc:docMk/>
            <pc:sldMk cId="1709973398" sldId="260"/>
            <ac:spMk id="50" creationId="{1FD947FB-5959-4999-90B1-736AEBBDE898}"/>
          </ac:spMkLst>
        </pc:spChg>
        <pc:spChg chg="mod">
          <ac:chgData name="varitsara monsiri" userId="d21832565e14aca8" providerId="LiveId" clId="{25AA6E88-4402-4E52-A0E2-3C3819772E87}" dt="2024-01-08T09:03:31.606" v="1888"/>
          <ac:spMkLst>
            <pc:docMk/>
            <pc:sldMk cId="1709973398" sldId="260"/>
            <ac:spMk id="51" creationId="{6BD64DC7-CA09-46D4-B4CB-4C106E72C4AD}"/>
          </ac:spMkLst>
        </pc:spChg>
        <pc:spChg chg="mod">
          <ac:chgData name="varitsara monsiri" userId="d21832565e14aca8" providerId="LiveId" clId="{25AA6E88-4402-4E52-A0E2-3C3819772E87}" dt="2024-01-08T09:03:31.606" v="1888"/>
          <ac:spMkLst>
            <pc:docMk/>
            <pc:sldMk cId="1709973398" sldId="260"/>
            <ac:spMk id="52" creationId="{E0422F46-1265-48E6-9632-16225B53A8DD}"/>
          </ac:spMkLst>
        </pc:spChg>
        <pc:spChg chg="mod">
          <ac:chgData name="varitsara monsiri" userId="d21832565e14aca8" providerId="LiveId" clId="{25AA6E88-4402-4E52-A0E2-3C3819772E87}" dt="2024-01-08T09:04:46.286" v="1899" actId="692"/>
          <ac:spMkLst>
            <pc:docMk/>
            <pc:sldMk cId="1709973398" sldId="260"/>
            <ac:spMk id="54" creationId="{4F67D7C3-0F90-474F-AF99-298C6D5520C5}"/>
          </ac:spMkLst>
        </pc:spChg>
        <pc:spChg chg="mod">
          <ac:chgData name="varitsara monsiri" userId="d21832565e14aca8" providerId="LiveId" clId="{25AA6E88-4402-4E52-A0E2-3C3819772E87}" dt="2024-01-08T09:04:46.286" v="1899" actId="692"/>
          <ac:spMkLst>
            <pc:docMk/>
            <pc:sldMk cId="1709973398" sldId="260"/>
            <ac:spMk id="55" creationId="{DFF09E67-A80E-4B12-AB04-83D3E0875C6B}"/>
          </ac:spMkLst>
        </pc:spChg>
        <pc:spChg chg="mod">
          <ac:chgData name="varitsara monsiri" userId="d21832565e14aca8" providerId="LiveId" clId="{25AA6E88-4402-4E52-A0E2-3C3819772E87}" dt="2024-01-08T09:04:46.286" v="1899" actId="692"/>
          <ac:spMkLst>
            <pc:docMk/>
            <pc:sldMk cId="1709973398" sldId="260"/>
            <ac:spMk id="56" creationId="{BB1FC4FD-D971-4C70-BB8A-B4C991D6E1B6}"/>
          </ac:spMkLst>
        </pc:spChg>
        <pc:spChg chg="mod">
          <ac:chgData name="varitsara monsiri" userId="d21832565e14aca8" providerId="LiveId" clId="{25AA6E88-4402-4E52-A0E2-3C3819772E87}" dt="2024-01-08T09:04:46.286" v="1899" actId="692"/>
          <ac:spMkLst>
            <pc:docMk/>
            <pc:sldMk cId="1709973398" sldId="260"/>
            <ac:spMk id="57" creationId="{C37E6F5C-A3D5-4523-9BD8-9BBE0F6C4C7E}"/>
          </ac:spMkLst>
        </pc:spChg>
        <pc:spChg chg="mod">
          <ac:chgData name="varitsara monsiri" userId="d21832565e14aca8" providerId="LiveId" clId="{25AA6E88-4402-4E52-A0E2-3C3819772E87}" dt="2024-01-08T09:04:46.286" v="1899" actId="692"/>
          <ac:spMkLst>
            <pc:docMk/>
            <pc:sldMk cId="1709973398" sldId="260"/>
            <ac:spMk id="59" creationId="{6B6BD90D-A5AF-442D-ADD1-DB027FF1EF18}"/>
          </ac:spMkLst>
        </pc:spChg>
        <pc:spChg chg="mod">
          <ac:chgData name="varitsara monsiri" userId="d21832565e14aca8" providerId="LiveId" clId="{25AA6E88-4402-4E52-A0E2-3C3819772E87}" dt="2024-01-08T09:04:46.286" v="1899" actId="692"/>
          <ac:spMkLst>
            <pc:docMk/>
            <pc:sldMk cId="1709973398" sldId="260"/>
            <ac:spMk id="60" creationId="{0AD992F0-D0F0-4FD4-BAE9-A0F4C7C056C0}"/>
          </ac:spMkLst>
        </pc:spChg>
        <pc:spChg chg="mod">
          <ac:chgData name="varitsara monsiri" userId="d21832565e14aca8" providerId="LiveId" clId="{25AA6E88-4402-4E52-A0E2-3C3819772E87}" dt="2024-01-08T09:04:46.286" v="1899" actId="692"/>
          <ac:spMkLst>
            <pc:docMk/>
            <pc:sldMk cId="1709973398" sldId="260"/>
            <ac:spMk id="61" creationId="{4F8FBDCD-7896-4AFB-8B4B-D76DD87B67DD}"/>
          </ac:spMkLst>
        </pc:spChg>
        <pc:spChg chg="mod">
          <ac:chgData name="varitsara monsiri" userId="d21832565e14aca8" providerId="LiveId" clId="{25AA6E88-4402-4E52-A0E2-3C3819772E87}" dt="2024-01-08T09:04:46.286" v="1899" actId="692"/>
          <ac:spMkLst>
            <pc:docMk/>
            <pc:sldMk cId="1709973398" sldId="260"/>
            <ac:spMk id="62" creationId="{42808004-B1E1-4ACC-88A4-44B89A983F0E}"/>
          </ac:spMkLst>
        </pc:spChg>
        <pc:spChg chg="mod">
          <ac:chgData name="varitsara monsiri" userId="d21832565e14aca8" providerId="LiveId" clId="{25AA6E88-4402-4E52-A0E2-3C3819772E87}" dt="2024-01-08T09:04:46.286" v="1899" actId="692"/>
          <ac:spMkLst>
            <pc:docMk/>
            <pc:sldMk cId="1709973398" sldId="260"/>
            <ac:spMk id="63" creationId="{26E5B75F-BFB3-49E8-95E7-7F68D0610C22}"/>
          </ac:spMkLst>
        </pc:spChg>
        <pc:spChg chg="add mod">
          <ac:chgData name="varitsara monsiri" userId="d21832565e14aca8" providerId="LiveId" clId="{25AA6E88-4402-4E52-A0E2-3C3819772E87}" dt="2024-01-08T09:05:30.050" v="1904" actId="12789"/>
          <ac:spMkLst>
            <pc:docMk/>
            <pc:sldMk cId="1709973398" sldId="260"/>
            <ac:spMk id="64" creationId="{8A4C357E-FE30-44F8-908F-FCDBD6C5EFBA}"/>
          </ac:spMkLst>
        </pc:spChg>
        <pc:grpChg chg="add del mod">
          <ac:chgData name="varitsara monsiri" userId="d21832565e14aca8" providerId="LiveId" clId="{25AA6E88-4402-4E52-A0E2-3C3819772E87}" dt="2024-01-08T09:01:34.501" v="1881" actId="1037"/>
          <ac:grpSpMkLst>
            <pc:docMk/>
            <pc:sldMk cId="1709973398" sldId="260"/>
            <ac:grpSpMk id="31" creationId="{3998D98B-F235-401E-A3D6-EF54645AB06E}"/>
          </ac:grpSpMkLst>
        </pc:grpChg>
        <pc:grpChg chg="add mod">
          <ac:chgData name="varitsara monsiri" userId="d21832565e14aca8" providerId="LiveId" clId="{25AA6E88-4402-4E52-A0E2-3C3819772E87}" dt="2024-01-08T08:59:44.014" v="1825" actId="1076"/>
          <ac:grpSpMkLst>
            <pc:docMk/>
            <pc:sldMk cId="1709973398" sldId="260"/>
            <ac:grpSpMk id="37" creationId="{0C7640AD-552A-46B8-B9A0-135EB8E04CAF}"/>
          </ac:grpSpMkLst>
        </pc:grpChg>
        <pc:grpChg chg="add del mod">
          <ac:chgData name="varitsara monsiri" userId="d21832565e14aca8" providerId="LiveId" clId="{25AA6E88-4402-4E52-A0E2-3C3819772E87}" dt="2024-01-08T09:02:01.930" v="1887" actId="478"/>
          <ac:grpSpMkLst>
            <pc:docMk/>
            <pc:sldMk cId="1709973398" sldId="260"/>
            <ac:grpSpMk id="41" creationId="{BA6ABF74-406B-4574-9310-687EE266D096}"/>
          </ac:grpSpMkLst>
        </pc:grpChg>
        <pc:grpChg chg="add del mod">
          <ac:chgData name="varitsara monsiri" userId="d21832565e14aca8" providerId="LiveId" clId="{25AA6E88-4402-4E52-A0E2-3C3819772E87}" dt="2024-01-08T09:04:04.062" v="1891" actId="478"/>
          <ac:grpSpMkLst>
            <pc:docMk/>
            <pc:sldMk cId="1709973398" sldId="260"/>
            <ac:grpSpMk id="46" creationId="{5EE69E6B-7CF7-4B61-9349-1BE97E80D089}"/>
          </ac:grpSpMkLst>
        </pc:grpChg>
        <pc:grpChg chg="add mod">
          <ac:chgData name="varitsara monsiri" userId="d21832565e14aca8" providerId="LiveId" clId="{25AA6E88-4402-4E52-A0E2-3C3819772E87}" dt="2024-01-08T09:05:30.050" v="1904" actId="12789"/>
          <ac:grpSpMkLst>
            <pc:docMk/>
            <pc:sldMk cId="1709973398" sldId="260"/>
            <ac:grpSpMk id="53" creationId="{2570BAAD-2510-4AE4-BBCA-91C6CF952C8B}"/>
          </ac:grpSpMkLst>
        </pc:grpChg>
        <pc:grpChg chg="add mod">
          <ac:chgData name="varitsara monsiri" userId="d21832565e14aca8" providerId="LiveId" clId="{25AA6E88-4402-4E52-A0E2-3C3819772E87}" dt="2024-01-08T09:05:30.050" v="1904" actId="12789"/>
          <ac:grpSpMkLst>
            <pc:docMk/>
            <pc:sldMk cId="1709973398" sldId="260"/>
            <ac:grpSpMk id="58" creationId="{AE9BAA73-C123-48B3-B2F5-A184D7458B9B}"/>
          </ac:grpSpMkLst>
        </pc:grpChg>
        <pc:picChg chg="add del mod">
          <ac:chgData name="varitsara monsiri" userId="d21832565e14aca8" providerId="LiveId" clId="{25AA6E88-4402-4E52-A0E2-3C3819772E87}" dt="2024-01-08T08:51:55.845" v="1805" actId="478"/>
          <ac:picMkLst>
            <pc:docMk/>
            <pc:sldMk cId="1709973398" sldId="260"/>
            <ac:picMk id="15" creationId="{6EC774AA-E5D1-47ED-8E5F-607E4E0BF62D}"/>
          </ac:picMkLst>
        </pc:picChg>
        <pc:picChg chg="add del mod ord modCrop">
          <ac:chgData name="varitsara monsiri" userId="d21832565e14aca8" providerId="LiveId" clId="{25AA6E88-4402-4E52-A0E2-3C3819772E87}" dt="2024-01-08T08:53:11.338" v="1809" actId="478"/>
          <ac:picMkLst>
            <pc:docMk/>
            <pc:sldMk cId="1709973398" sldId="260"/>
            <ac:picMk id="19" creationId="{1B00C068-EE31-48F2-838A-E9296FB6CDA9}"/>
          </ac:picMkLst>
        </pc:picChg>
        <pc:picChg chg="add del mod ord modCrop">
          <ac:chgData name="varitsara monsiri" userId="d21832565e14aca8" providerId="LiveId" clId="{25AA6E88-4402-4E52-A0E2-3C3819772E87}" dt="2024-01-08T08:54:58.934" v="1813" actId="478"/>
          <ac:picMkLst>
            <pc:docMk/>
            <pc:sldMk cId="1709973398" sldId="260"/>
            <ac:picMk id="23" creationId="{941E50F3-5EE7-47CB-AB23-63E5EF4BBCB3}"/>
          </ac:picMkLst>
        </pc:picChg>
        <pc:picChg chg="add mod ord modCrop">
          <ac:chgData name="varitsara monsiri" userId="d21832565e14aca8" providerId="LiveId" clId="{25AA6E88-4402-4E52-A0E2-3C3819772E87}" dt="2024-01-08T09:01:16.726" v="1873" actId="18131"/>
          <ac:picMkLst>
            <pc:docMk/>
            <pc:sldMk cId="1709973398" sldId="260"/>
            <ac:picMk id="27" creationId="{51D0D093-8952-4A14-9E66-9225A822452F}"/>
          </ac:picMkLst>
        </pc:picChg>
        <pc:picChg chg="add mod">
          <ac:chgData name="varitsara monsiri" userId="d21832565e14aca8" providerId="LiveId" clId="{25AA6E88-4402-4E52-A0E2-3C3819772E87}" dt="2024-01-08T09:00:22.010" v="1835" actId="14100"/>
          <ac:picMkLst>
            <pc:docMk/>
            <pc:sldMk cId="1709973398" sldId="260"/>
            <ac:picMk id="28" creationId="{2F1FFA24-A936-40D2-BF2A-2DE4E12EABBF}"/>
          </ac:picMkLst>
        </pc:picChg>
        <pc:picChg chg="add mod">
          <ac:chgData name="varitsara monsiri" userId="d21832565e14aca8" providerId="LiveId" clId="{25AA6E88-4402-4E52-A0E2-3C3819772E87}" dt="2024-01-08T08:59:40.700" v="1824" actId="1076"/>
          <ac:picMkLst>
            <pc:docMk/>
            <pc:sldMk cId="1709973398" sldId="260"/>
            <ac:picMk id="29" creationId="{40841B14-4795-4C06-8FAC-0A62F3206E2E}"/>
          </ac:picMkLst>
        </pc:picChg>
        <pc:picChg chg="add mod">
          <ac:chgData name="varitsara monsiri" userId="d21832565e14aca8" providerId="LiveId" clId="{25AA6E88-4402-4E52-A0E2-3C3819772E87}" dt="2024-01-08T08:59:31.162" v="1823"/>
          <ac:picMkLst>
            <pc:docMk/>
            <pc:sldMk cId="1709973398" sldId="260"/>
            <ac:picMk id="30" creationId="{BFA91CAB-7D7D-46F4-A53A-A8E92480ECD3}"/>
          </ac:picMkLst>
        </pc:picChg>
        <pc:picChg chg="mod">
          <ac:chgData name="varitsara monsiri" userId="d21832565e14aca8" providerId="LiveId" clId="{25AA6E88-4402-4E52-A0E2-3C3819772E87}" dt="2024-01-08T08:59:31.162" v="1823"/>
          <ac:picMkLst>
            <pc:docMk/>
            <pc:sldMk cId="1709973398" sldId="260"/>
            <ac:picMk id="32" creationId="{3676945C-926E-47B7-B382-EC94DA806C0F}"/>
          </ac:picMkLst>
        </pc:picChg>
        <pc:picChg chg="mod">
          <ac:chgData name="varitsara monsiri" userId="d21832565e14aca8" providerId="LiveId" clId="{25AA6E88-4402-4E52-A0E2-3C3819772E87}" dt="2024-01-08T08:59:31.162" v="1823"/>
          <ac:picMkLst>
            <pc:docMk/>
            <pc:sldMk cId="1709973398" sldId="260"/>
            <ac:picMk id="34" creationId="{9B0454A4-4283-47FE-8178-3EAB320471F1}"/>
          </ac:picMkLst>
        </pc:picChg>
        <pc:picChg chg="add del mod">
          <ac:chgData name="varitsara monsiri" userId="d21832565e14aca8" providerId="LiveId" clId="{25AA6E88-4402-4E52-A0E2-3C3819772E87}" dt="2024-01-08T08:59:58.563" v="1830" actId="478"/>
          <ac:picMkLst>
            <pc:docMk/>
            <pc:sldMk cId="1709973398" sldId="260"/>
            <ac:picMk id="36" creationId="{400C0257-4C39-49B8-B89B-63A2872D18FB}"/>
          </ac:picMkLst>
        </pc:picChg>
        <pc:picChg chg="mod">
          <ac:chgData name="varitsara monsiri" userId="d21832565e14aca8" providerId="LiveId" clId="{25AA6E88-4402-4E52-A0E2-3C3819772E87}" dt="2024-01-08T08:59:31.162" v="1823"/>
          <ac:picMkLst>
            <pc:docMk/>
            <pc:sldMk cId="1709973398" sldId="260"/>
            <ac:picMk id="38" creationId="{3BC33989-EBF1-44E3-998E-9A5CF53E0AB2}"/>
          </ac:picMkLst>
        </pc:picChg>
        <pc:picChg chg="mod">
          <ac:chgData name="varitsara monsiri" userId="d21832565e14aca8" providerId="LiveId" clId="{25AA6E88-4402-4E52-A0E2-3C3819772E87}" dt="2024-01-08T08:59:31.162" v="1823"/>
          <ac:picMkLst>
            <pc:docMk/>
            <pc:sldMk cId="1709973398" sldId="260"/>
            <ac:picMk id="39" creationId="{CE4C2C3E-F8E4-4794-B6A1-8D3E6C845DF8}"/>
          </ac:picMkLst>
        </pc:picChg>
        <pc:picChg chg="add mod">
          <ac:chgData name="varitsara monsiri" userId="d21832565e14aca8" providerId="LiveId" clId="{25AA6E88-4402-4E52-A0E2-3C3819772E87}" dt="2024-01-08T09:00:32.519" v="1837" actId="1076"/>
          <ac:picMkLst>
            <pc:docMk/>
            <pc:sldMk cId="1709973398" sldId="260"/>
            <ac:picMk id="40" creationId="{ED6F87DB-B8A9-40F4-9C94-944FF02F76AA}"/>
          </ac:picMkLst>
        </pc:picChg>
        <pc:picChg chg="mod">
          <ac:chgData name="varitsara monsiri" userId="d21832565e14aca8" providerId="LiveId" clId="{25AA6E88-4402-4E52-A0E2-3C3819772E87}" dt="2024-01-08T09:01:47.243" v="1882"/>
          <ac:picMkLst>
            <pc:docMk/>
            <pc:sldMk cId="1709973398" sldId="260"/>
            <ac:picMk id="42" creationId="{AAC643F3-5E48-4363-91CA-A2049DF0787F}"/>
          </ac:picMkLst>
        </pc:picChg>
        <pc:picChg chg="mod">
          <ac:chgData name="varitsara monsiri" userId="d21832565e14aca8" providerId="LiveId" clId="{25AA6E88-4402-4E52-A0E2-3C3819772E87}" dt="2024-01-08T09:01:47.243" v="1882"/>
          <ac:picMkLst>
            <pc:docMk/>
            <pc:sldMk cId="1709973398" sldId="260"/>
            <ac:picMk id="44" creationId="{2A7776BE-C173-4FE1-A102-4364B0C5F555}"/>
          </ac:picMkLst>
        </pc:picChg>
      </pc:sldChg>
      <pc:sldChg chg="addSp delSp modSp add mod modClrScheme chgLayout">
        <pc:chgData name="varitsara monsiri" userId="d21832565e14aca8" providerId="LiveId" clId="{25AA6E88-4402-4E52-A0E2-3C3819772E87}" dt="2024-01-09T07:05:54.025" v="3133" actId="1076"/>
        <pc:sldMkLst>
          <pc:docMk/>
          <pc:sldMk cId="446382491" sldId="261"/>
        </pc:sldMkLst>
        <pc:spChg chg="del">
          <ac:chgData name="varitsara monsiri" userId="d21832565e14aca8" providerId="LiveId" clId="{25AA6E88-4402-4E52-A0E2-3C3819772E87}" dt="2024-01-08T05:43:33.364" v="77" actId="700"/>
          <ac:spMkLst>
            <pc:docMk/>
            <pc:sldMk cId="446382491" sldId="261"/>
            <ac:spMk id="2" creationId="{F4EA7C0E-CC44-4A03-8AAC-6F50B0C7C73C}"/>
          </ac:spMkLst>
        </pc:spChg>
        <pc:spChg chg="del">
          <ac:chgData name="varitsara monsiri" userId="d21832565e14aca8" providerId="LiveId" clId="{25AA6E88-4402-4E52-A0E2-3C3819772E87}" dt="2024-01-08T05:43:33.364" v="77" actId="700"/>
          <ac:spMkLst>
            <pc:docMk/>
            <pc:sldMk cId="446382491" sldId="261"/>
            <ac:spMk id="3" creationId="{7C06A7EC-CCCA-4E97-8927-3D36ADB841D7}"/>
          </ac:spMkLst>
        </pc:spChg>
        <pc:spChg chg="add mod">
          <ac:chgData name="varitsara monsiri" userId="d21832565e14aca8" providerId="LiveId" clId="{25AA6E88-4402-4E52-A0E2-3C3819772E87}" dt="2024-01-08T09:22:27.200" v="2248" actId="20577"/>
          <ac:spMkLst>
            <pc:docMk/>
            <pc:sldMk cId="446382491" sldId="261"/>
            <ac:spMk id="4" creationId="{A51F240E-6D7A-4DA1-A04A-F904468D766D}"/>
          </ac:spMkLst>
        </pc:spChg>
        <pc:spChg chg="add mod">
          <ac:chgData name="varitsara monsiri" userId="d21832565e14aca8" providerId="LiveId" clId="{25AA6E88-4402-4E52-A0E2-3C3819772E87}" dt="2024-01-08T09:10:37.833" v="1961" actId="20577"/>
          <ac:spMkLst>
            <pc:docMk/>
            <pc:sldMk cId="446382491" sldId="261"/>
            <ac:spMk id="5" creationId="{44ADD4F3-885E-47D1-A719-33DFC22436C1}"/>
          </ac:spMkLst>
        </pc:spChg>
        <pc:spChg chg="add mod ord">
          <ac:chgData name="varitsara monsiri" userId="d21832565e14aca8" providerId="LiveId" clId="{25AA6E88-4402-4E52-A0E2-3C3819772E87}" dt="2024-01-08T09:23:00.207" v="2259" actId="1035"/>
          <ac:spMkLst>
            <pc:docMk/>
            <pc:sldMk cId="446382491" sldId="261"/>
            <ac:spMk id="6" creationId="{AA9E211F-E707-4D8E-B0FB-49D12DEAFB20}"/>
          </ac:spMkLst>
        </pc:spChg>
        <pc:spChg chg="mod topLvl">
          <ac:chgData name="varitsara monsiri" userId="d21832565e14aca8" providerId="LiveId" clId="{25AA6E88-4402-4E52-A0E2-3C3819772E87}" dt="2024-01-08T09:26:09.980" v="2348" actId="692"/>
          <ac:spMkLst>
            <pc:docMk/>
            <pc:sldMk cId="446382491" sldId="261"/>
            <ac:spMk id="16" creationId="{0B967D91-3B98-4879-9CAE-45ED01264253}"/>
          </ac:spMkLst>
        </pc:spChg>
        <pc:spChg chg="mod topLvl">
          <ac:chgData name="varitsara monsiri" userId="d21832565e14aca8" providerId="LiveId" clId="{25AA6E88-4402-4E52-A0E2-3C3819772E87}" dt="2024-01-08T09:26:14.665" v="2349" actId="692"/>
          <ac:spMkLst>
            <pc:docMk/>
            <pc:sldMk cId="446382491" sldId="261"/>
            <ac:spMk id="17" creationId="{39687CBE-0203-4E7A-ADFF-85A10F6C57D2}"/>
          </ac:spMkLst>
        </pc:spChg>
        <pc:spChg chg="mod topLvl">
          <ac:chgData name="varitsara monsiri" userId="d21832565e14aca8" providerId="LiveId" clId="{25AA6E88-4402-4E52-A0E2-3C3819772E87}" dt="2024-01-08T09:29:40.598" v="2403" actId="1037"/>
          <ac:spMkLst>
            <pc:docMk/>
            <pc:sldMk cId="446382491" sldId="261"/>
            <ac:spMk id="22" creationId="{D7996CB1-659D-4636-B831-9B7FEF26E716}"/>
          </ac:spMkLst>
        </pc:spChg>
        <pc:spChg chg="mod topLvl">
          <ac:chgData name="varitsara monsiri" userId="d21832565e14aca8" providerId="LiveId" clId="{25AA6E88-4402-4E52-A0E2-3C3819772E87}" dt="2024-01-08T09:28:00.606" v="2372" actId="164"/>
          <ac:spMkLst>
            <pc:docMk/>
            <pc:sldMk cId="446382491" sldId="261"/>
            <ac:spMk id="24" creationId="{7CB859CF-57AC-4A4A-A9E9-FC96A47C596A}"/>
          </ac:spMkLst>
        </pc:spChg>
        <pc:grpChg chg="add mod">
          <ac:chgData name="varitsara monsiri" userId="d21832565e14aca8" providerId="LiveId" clId="{25AA6E88-4402-4E52-A0E2-3C3819772E87}" dt="2024-01-09T06:53:42.618" v="3012" actId="164"/>
          <ac:grpSpMkLst>
            <pc:docMk/>
            <pc:sldMk cId="446382491" sldId="261"/>
            <ac:grpSpMk id="2" creationId="{614465C5-8B79-4C22-8304-CEC9F78D2FCA}"/>
          </ac:grpSpMkLst>
        </pc:grpChg>
        <pc:grpChg chg="add mod">
          <ac:chgData name="varitsara monsiri" userId="d21832565e14aca8" providerId="LiveId" clId="{25AA6E88-4402-4E52-A0E2-3C3819772E87}" dt="2024-01-09T06:53:42.618" v="3012" actId="164"/>
          <ac:grpSpMkLst>
            <pc:docMk/>
            <pc:sldMk cId="446382491" sldId="261"/>
            <ac:grpSpMk id="3" creationId="{C8445912-4F1B-4301-BD8E-898F93B4AF34}"/>
          </ac:grpSpMkLst>
        </pc:grpChg>
        <pc:grpChg chg="add mod">
          <ac:chgData name="varitsara monsiri" userId="d21832565e14aca8" providerId="LiveId" clId="{25AA6E88-4402-4E52-A0E2-3C3819772E87}" dt="2024-01-08T09:25:18.512" v="2292" actId="1036"/>
          <ac:grpSpMkLst>
            <pc:docMk/>
            <pc:sldMk cId="446382491" sldId="261"/>
            <ac:grpSpMk id="12" creationId="{E911830E-8FB8-4B3D-89E2-C1C517496458}"/>
          </ac:grpSpMkLst>
        </pc:grpChg>
        <pc:grpChg chg="add del mod">
          <ac:chgData name="varitsara monsiri" userId="d21832565e14aca8" providerId="LiveId" clId="{25AA6E88-4402-4E52-A0E2-3C3819772E87}" dt="2024-01-08T09:25:45.037" v="2296" actId="165"/>
          <ac:grpSpMkLst>
            <pc:docMk/>
            <pc:sldMk cId="446382491" sldId="261"/>
            <ac:grpSpMk id="13" creationId="{61838265-7C37-4D13-B37C-42CF0DDB7D7E}"/>
          </ac:grpSpMkLst>
        </pc:grpChg>
        <pc:grpChg chg="add del mod">
          <ac:chgData name="varitsara monsiri" userId="d21832565e14aca8" providerId="LiveId" clId="{25AA6E88-4402-4E52-A0E2-3C3819772E87}" dt="2024-01-08T09:26:56.529" v="2357" actId="478"/>
          <ac:grpSpMkLst>
            <pc:docMk/>
            <pc:sldMk cId="446382491" sldId="261"/>
            <ac:grpSpMk id="18" creationId="{CFBB4CB4-158B-40FF-82DE-34FCB6579624}"/>
          </ac:grpSpMkLst>
        </pc:grpChg>
        <pc:grpChg chg="add mod">
          <ac:chgData name="varitsara monsiri" userId="d21832565e14aca8" providerId="LiveId" clId="{25AA6E88-4402-4E52-A0E2-3C3819772E87}" dt="2024-01-09T06:57:37.080" v="3079" actId="1076"/>
          <ac:grpSpMkLst>
            <pc:docMk/>
            <pc:sldMk cId="446382491" sldId="261"/>
            <ac:grpSpMk id="19" creationId="{67CBEB77-A241-49A7-B242-B6F67113B7FE}"/>
          </ac:grpSpMkLst>
        </pc:grpChg>
        <pc:grpChg chg="add del mod">
          <ac:chgData name="varitsara monsiri" userId="d21832565e14aca8" providerId="LiveId" clId="{25AA6E88-4402-4E52-A0E2-3C3819772E87}" dt="2024-01-08T09:27:53.091" v="2370" actId="165"/>
          <ac:grpSpMkLst>
            <pc:docMk/>
            <pc:sldMk cId="446382491" sldId="261"/>
            <ac:grpSpMk id="20" creationId="{E1DBC7AB-CE1A-491E-B3F8-0C3D010747AB}"/>
          </ac:grpSpMkLst>
        </pc:grpChg>
        <pc:grpChg chg="add mod">
          <ac:chgData name="varitsara monsiri" userId="d21832565e14aca8" providerId="LiveId" clId="{25AA6E88-4402-4E52-A0E2-3C3819772E87}" dt="2024-01-08T09:29:54.033" v="2404" actId="164"/>
          <ac:grpSpMkLst>
            <pc:docMk/>
            <pc:sldMk cId="446382491" sldId="261"/>
            <ac:grpSpMk id="25" creationId="{B5597C84-0CA9-4063-954D-86F7A06071BE}"/>
          </ac:grpSpMkLst>
        </pc:grpChg>
        <pc:grpChg chg="add mod">
          <ac:chgData name="varitsara monsiri" userId="d21832565e14aca8" providerId="LiveId" clId="{25AA6E88-4402-4E52-A0E2-3C3819772E87}" dt="2024-01-08T09:29:54.033" v="2404" actId="164"/>
          <ac:grpSpMkLst>
            <pc:docMk/>
            <pc:sldMk cId="446382491" sldId="261"/>
            <ac:grpSpMk id="26" creationId="{CCE10300-69D0-4C24-A498-8457DA034093}"/>
          </ac:grpSpMkLst>
        </pc:grpChg>
        <pc:grpChg chg="add mod">
          <ac:chgData name="varitsara monsiri" userId="d21832565e14aca8" providerId="LiveId" clId="{25AA6E88-4402-4E52-A0E2-3C3819772E87}" dt="2024-01-09T07:05:54.025" v="3133" actId="1076"/>
          <ac:grpSpMkLst>
            <pc:docMk/>
            <pc:sldMk cId="446382491" sldId="261"/>
            <ac:grpSpMk id="27" creationId="{8369EBF9-F7BA-4C6A-BAEF-A6F0E7CE891E}"/>
          </ac:grpSpMkLst>
        </pc:grpChg>
        <pc:grpChg chg="add mod">
          <ac:chgData name="varitsara monsiri" userId="d21832565e14aca8" providerId="LiveId" clId="{25AA6E88-4402-4E52-A0E2-3C3819772E87}" dt="2024-01-08T09:32:15.687" v="2519" actId="1037"/>
          <ac:grpSpMkLst>
            <pc:docMk/>
            <pc:sldMk cId="446382491" sldId="261"/>
            <ac:grpSpMk id="29" creationId="{7E121A84-01A2-40C3-8E6A-C30ABD8F2987}"/>
          </ac:grpSpMkLst>
        </pc:grpChg>
        <pc:grpChg chg="add mod">
          <ac:chgData name="varitsara monsiri" userId="d21832565e14aca8" providerId="LiveId" clId="{25AA6E88-4402-4E52-A0E2-3C3819772E87}" dt="2024-01-09T06:51:42.177" v="2996" actId="1037"/>
          <ac:grpSpMkLst>
            <pc:docMk/>
            <pc:sldMk cId="446382491" sldId="261"/>
            <ac:grpSpMk id="36" creationId="{5D32B314-3B84-40C3-B61A-CDD4DF4A21C0}"/>
          </ac:grpSpMkLst>
        </pc:grpChg>
        <pc:grpChg chg="add del mod">
          <ac:chgData name="varitsara monsiri" userId="d21832565e14aca8" providerId="LiveId" clId="{25AA6E88-4402-4E52-A0E2-3C3819772E87}" dt="2024-01-09T06:52:19.573" v="2998" actId="165"/>
          <ac:grpSpMkLst>
            <pc:docMk/>
            <pc:sldMk cId="446382491" sldId="261"/>
            <ac:grpSpMk id="43" creationId="{F094EC99-3C2E-4693-961A-90BCE68027E6}"/>
          </ac:grpSpMkLst>
        </pc:grpChg>
        <pc:picChg chg="add mod">
          <ac:chgData name="varitsara monsiri" userId="d21832565e14aca8" providerId="LiveId" clId="{25AA6E88-4402-4E52-A0E2-3C3819772E87}" dt="2024-01-08T09:25:17.356" v="2284" actId="164"/>
          <ac:picMkLst>
            <pc:docMk/>
            <pc:sldMk cId="446382491" sldId="261"/>
            <ac:picMk id="7" creationId="{555BFDE9-3A1C-4296-998E-17804E986E70}"/>
          </ac:picMkLst>
        </pc:picChg>
        <pc:picChg chg="add mod">
          <ac:chgData name="varitsara monsiri" userId="d21832565e14aca8" providerId="LiveId" clId="{25AA6E88-4402-4E52-A0E2-3C3819772E87}" dt="2024-01-08T09:25:17.356" v="2284" actId="164"/>
          <ac:picMkLst>
            <pc:docMk/>
            <pc:sldMk cId="446382491" sldId="261"/>
            <ac:picMk id="8" creationId="{035D99F3-2D66-4EA2-ADFD-7EC0D433BC8F}"/>
          </ac:picMkLst>
        </pc:picChg>
        <pc:picChg chg="add mod">
          <ac:chgData name="varitsara monsiri" userId="d21832565e14aca8" providerId="LiveId" clId="{25AA6E88-4402-4E52-A0E2-3C3819772E87}" dt="2024-01-08T09:25:17.356" v="2284" actId="164"/>
          <ac:picMkLst>
            <pc:docMk/>
            <pc:sldMk cId="446382491" sldId="261"/>
            <ac:picMk id="9" creationId="{0F09FA75-A583-4C20-A343-3CBAD4D156C4}"/>
          </ac:picMkLst>
        </pc:picChg>
        <pc:picChg chg="add mod">
          <ac:chgData name="varitsara monsiri" userId="d21832565e14aca8" providerId="LiveId" clId="{25AA6E88-4402-4E52-A0E2-3C3819772E87}" dt="2024-01-08T09:25:17.356" v="2284" actId="164"/>
          <ac:picMkLst>
            <pc:docMk/>
            <pc:sldMk cId="446382491" sldId="261"/>
            <ac:picMk id="10" creationId="{021F231A-5DA6-4A6C-BF2C-02875641BF24}"/>
          </ac:picMkLst>
        </pc:picChg>
        <pc:picChg chg="add mod">
          <ac:chgData name="varitsara monsiri" userId="d21832565e14aca8" providerId="LiveId" clId="{25AA6E88-4402-4E52-A0E2-3C3819772E87}" dt="2024-01-08T09:25:17.356" v="2284" actId="164"/>
          <ac:picMkLst>
            <pc:docMk/>
            <pc:sldMk cId="446382491" sldId="261"/>
            <ac:picMk id="11" creationId="{820BC3DA-FAA2-4D4A-8D1D-EADC8A9E003E}"/>
          </ac:picMkLst>
        </pc:picChg>
        <pc:picChg chg="mod topLvl">
          <ac:chgData name="varitsara monsiri" userId="d21832565e14aca8" providerId="LiveId" clId="{25AA6E88-4402-4E52-A0E2-3C3819772E87}" dt="2024-01-08T09:25:55.447" v="2299" actId="164"/>
          <ac:picMkLst>
            <pc:docMk/>
            <pc:sldMk cId="446382491" sldId="261"/>
            <ac:picMk id="14" creationId="{B1D51962-1180-4509-BA24-F0FFB7F7C5A4}"/>
          </ac:picMkLst>
        </pc:picChg>
        <pc:picChg chg="mod topLvl">
          <ac:chgData name="varitsara monsiri" userId="d21832565e14aca8" providerId="LiveId" clId="{25AA6E88-4402-4E52-A0E2-3C3819772E87}" dt="2024-01-08T09:25:50.035" v="2297" actId="164"/>
          <ac:picMkLst>
            <pc:docMk/>
            <pc:sldMk cId="446382491" sldId="261"/>
            <ac:picMk id="15" creationId="{967619CD-E79A-4D38-AC2F-810FF2A09F31}"/>
          </ac:picMkLst>
        </pc:picChg>
        <pc:picChg chg="mod topLvl">
          <ac:chgData name="varitsara monsiri" userId="d21832565e14aca8" providerId="LiveId" clId="{25AA6E88-4402-4E52-A0E2-3C3819772E87}" dt="2024-01-08T09:29:32.954" v="2396" actId="206"/>
          <ac:picMkLst>
            <pc:docMk/>
            <pc:sldMk cId="446382491" sldId="261"/>
            <ac:picMk id="21" creationId="{99841274-6A46-4A53-AEE7-EAEFACB47C0D}"/>
          </ac:picMkLst>
        </pc:picChg>
        <pc:picChg chg="mod topLvl">
          <ac:chgData name="varitsara monsiri" userId="d21832565e14aca8" providerId="LiveId" clId="{25AA6E88-4402-4E52-A0E2-3C3819772E87}" dt="2024-01-08T09:28:00.606" v="2372" actId="164"/>
          <ac:picMkLst>
            <pc:docMk/>
            <pc:sldMk cId="446382491" sldId="261"/>
            <ac:picMk id="23" creationId="{649BE239-2118-41AE-8E56-237BE331F2F6}"/>
          </ac:picMkLst>
        </pc:picChg>
        <pc:picChg chg="add mod">
          <ac:chgData name="varitsara monsiri" userId="d21832565e14aca8" providerId="LiveId" clId="{25AA6E88-4402-4E52-A0E2-3C3819772E87}" dt="2024-01-09T06:51:16.709" v="2956" actId="1037"/>
          <ac:picMkLst>
            <pc:docMk/>
            <pc:sldMk cId="446382491" sldId="261"/>
            <ac:picMk id="28" creationId="{31033C90-BA66-44B1-A26F-DE87953F0498}"/>
          </ac:picMkLst>
        </pc:picChg>
        <pc:picChg chg="mod">
          <ac:chgData name="varitsara monsiri" userId="d21832565e14aca8" providerId="LiveId" clId="{25AA6E88-4402-4E52-A0E2-3C3819772E87}" dt="2024-01-08T09:30:19.375" v="2420"/>
          <ac:picMkLst>
            <pc:docMk/>
            <pc:sldMk cId="446382491" sldId="261"/>
            <ac:picMk id="30" creationId="{3C63E6AC-92AC-478F-AFA9-C34EE0289B2F}"/>
          </ac:picMkLst>
        </pc:picChg>
        <pc:picChg chg="mod">
          <ac:chgData name="varitsara monsiri" userId="d21832565e14aca8" providerId="LiveId" clId="{25AA6E88-4402-4E52-A0E2-3C3819772E87}" dt="2024-01-08T09:30:19.375" v="2420"/>
          <ac:picMkLst>
            <pc:docMk/>
            <pc:sldMk cId="446382491" sldId="261"/>
            <ac:picMk id="31" creationId="{37D5AD76-FDC4-4DB5-A520-0EA638A2ACB1}"/>
          </ac:picMkLst>
        </pc:picChg>
        <pc:picChg chg="add mod">
          <ac:chgData name="varitsara monsiri" userId="d21832565e14aca8" providerId="LiveId" clId="{25AA6E88-4402-4E52-A0E2-3C3819772E87}" dt="2024-01-09T06:53:42.618" v="3012" actId="164"/>
          <ac:picMkLst>
            <pc:docMk/>
            <pc:sldMk cId="446382491" sldId="261"/>
            <ac:picMk id="32" creationId="{574942C6-2C2F-4C23-9BDE-BD31CFA5C039}"/>
          </ac:picMkLst>
        </pc:picChg>
        <pc:picChg chg="add mod">
          <ac:chgData name="varitsara monsiri" userId="d21832565e14aca8" providerId="LiveId" clId="{25AA6E88-4402-4E52-A0E2-3C3819772E87}" dt="2024-01-09T06:51:28.625" v="2965" actId="1035"/>
          <ac:picMkLst>
            <pc:docMk/>
            <pc:sldMk cId="446382491" sldId="261"/>
            <ac:picMk id="33" creationId="{BCD535B6-8BC5-44C1-B1A9-9F939F0EFF94}"/>
          </ac:picMkLst>
        </pc:picChg>
        <pc:picChg chg="add mod">
          <ac:chgData name="varitsara monsiri" userId="d21832565e14aca8" providerId="LiveId" clId="{25AA6E88-4402-4E52-A0E2-3C3819772E87}" dt="2024-01-09T06:53:42.618" v="3012" actId="164"/>
          <ac:picMkLst>
            <pc:docMk/>
            <pc:sldMk cId="446382491" sldId="261"/>
            <ac:picMk id="34" creationId="{9B25ED41-9546-4F52-81B3-175025FAFC2E}"/>
          </ac:picMkLst>
        </pc:picChg>
        <pc:picChg chg="add mod">
          <ac:chgData name="varitsara monsiri" userId="d21832565e14aca8" providerId="LiveId" clId="{25AA6E88-4402-4E52-A0E2-3C3819772E87}" dt="2024-01-08T09:30:53.506" v="2432" actId="1035"/>
          <ac:picMkLst>
            <pc:docMk/>
            <pc:sldMk cId="446382491" sldId="261"/>
            <ac:picMk id="35" creationId="{E16E8FCD-60F7-4501-9FE8-B0875A589279}"/>
          </ac:picMkLst>
        </pc:picChg>
        <pc:picChg chg="mod">
          <ac:chgData name="varitsara monsiri" userId="d21832565e14aca8" providerId="LiveId" clId="{25AA6E88-4402-4E52-A0E2-3C3819772E87}" dt="2024-01-08T09:30:19.375" v="2420"/>
          <ac:picMkLst>
            <pc:docMk/>
            <pc:sldMk cId="446382491" sldId="261"/>
            <ac:picMk id="37" creationId="{BA89B8BB-A23C-4D05-9387-60CA4B4876D4}"/>
          </ac:picMkLst>
        </pc:picChg>
        <pc:picChg chg="mod">
          <ac:chgData name="varitsara monsiri" userId="d21832565e14aca8" providerId="LiveId" clId="{25AA6E88-4402-4E52-A0E2-3C3819772E87}" dt="2024-01-08T09:30:19.375" v="2420"/>
          <ac:picMkLst>
            <pc:docMk/>
            <pc:sldMk cId="446382491" sldId="261"/>
            <ac:picMk id="38" creationId="{83AB5EA5-A5AD-4963-AF7E-1891E2BD7D62}"/>
          </ac:picMkLst>
        </pc:picChg>
        <pc:picChg chg="add mod">
          <ac:chgData name="varitsara monsiri" userId="d21832565e14aca8" providerId="LiveId" clId="{25AA6E88-4402-4E52-A0E2-3C3819772E87}" dt="2024-01-09T06:53:42.618" v="3012" actId="164"/>
          <ac:picMkLst>
            <pc:docMk/>
            <pc:sldMk cId="446382491" sldId="261"/>
            <ac:picMk id="39" creationId="{8F1BD40C-9AD2-420A-8C7E-81457C49DCE2}"/>
          </ac:picMkLst>
        </pc:picChg>
        <pc:picChg chg="add del mod">
          <ac:chgData name="varitsara monsiri" userId="d21832565e14aca8" providerId="LiveId" clId="{25AA6E88-4402-4E52-A0E2-3C3819772E87}" dt="2024-01-08T09:31:09.869" v="2434" actId="478"/>
          <ac:picMkLst>
            <pc:docMk/>
            <pc:sldMk cId="446382491" sldId="261"/>
            <ac:picMk id="39" creationId="{8F7350BA-9EED-4A96-A020-7C1D6B8726AB}"/>
          </ac:picMkLst>
        </pc:picChg>
        <pc:picChg chg="add mod">
          <ac:chgData name="varitsara monsiri" userId="d21832565e14aca8" providerId="LiveId" clId="{25AA6E88-4402-4E52-A0E2-3C3819772E87}" dt="2024-01-09T06:53:42.618" v="3012" actId="164"/>
          <ac:picMkLst>
            <pc:docMk/>
            <pc:sldMk cId="446382491" sldId="261"/>
            <ac:picMk id="40" creationId="{B45EAFDC-8EEF-4A89-B754-5F99688AA58C}"/>
          </ac:picMkLst>
        </pc:picChg>
        <pc:picChg chg="add del mod">
          <ac:chgData name="varitsara monsiri" userId="d21832565e14aca8" providerId="LiveId" clId="{25AA6E88-4402-4E52-A0E2-3C3819772E87}" dt="2024-01-09T06:52:30.151" v="3002" actId="478"/>
          <ac:picMkLst>
            <pc:docMk/>
            <pc:sldMk cId="446382491" sldId="261"/>
            <ac:picMk id="41" creationId="{7E641D34-537B-44CF-8A34-AE2BA74AF2AB}"/>
          </ac:picMkLst>
        </pc:picChg>
        <pc:picChg chg="add mod">
          <ac:chgData name="varitsara monsiri" userId="d21832565e14aca8" providerId="LiveId" clId="{25AA6E88-4402-4E52-A0E2-3C3819772E87}" dt="2024-01-09T06:51:31.599" v="2970" actId="1035"/>
          <ac:picMkLst>
            <pc:docMk/>
            <pc:sldMk cId="446382491" sldId="261"/>
            <ac:picMk id="42" creationId="{701F3508-4003-43DA-9F39-2F7E5177462F}"/>
          </ac:picMkLst>
        </pc:picChg>
        <pc:picChg chg="del mod topLvl">
          <ac:chgData name="varitsara monsiri" userId="d21832565e14aca8" providerId="LiveId" clId="{25AA6E88-4402-4E52-A0E2-3C3819772E87}" dt="2024-01-09T06:52:28.954" v="3001" actId="478"/>
          <ac:picMkLst>
            <pc:docMk/>
            <pc:sldMk cId="446382491" sldId="261"/>
            <ac:picMk id="44" creationId="{51F7B2B7-9DC0-4341-89EA-2687C77A3FF3}"/>
          </ac:picMkLst>
        </pc:picChg>
        <pc:picChg chg="mod topLvl">
          <ac:chgData name="varitsara monsiri" userId="d21832565e14aca8" providerId="LiveId" clId="{25AA6E88-4402-4E52-A0E2-3C3819772E87}" dt="2024-01-09T06:53:38.098" v="3011" actId="164"/>
          <ac:picMkLst>
            <pc:docMk/>
            <pc:sldMk cId="446382491" sldId="261"/>
            <ac:picMk id="45" creationId="{CE3ECBC2-53F7-46DC-84FF-A2EFCAF798ED}"/>
          </ac:picMkLst>
        </pc:picChg>
        <pc:picChg chg="mod topLvl">
          <ac:chgData name="varitsara monsiri" userId="d21832565e14aca8" providerId="LiveId" clId="{25AA6E88-4402-4E52-A0E2-3C3819772E87}" dt="2024-01-09T06:53:38.098" v="3011" actId="164"/>
          <ac:picMkLst>
            <pc:docMk/>
            <pc:sldMk cId="446382491" sldId="261"/>
            <ac:picMk id="46" creationId="{ED15A6BA-63C5-42D1-B4B7-8B1B64C9966C}"/>
          </ac:picMkLst>
        </pc:picChg>
        <pc:picChg chg="del mod topLvl">
          <ac:chgData name="varitsara monsiri" userId="d21832565e14aca8" providerId="LiveId" clId="{25AA6E88-4402-4E52-A0E2-3C3819772E87}" dt="2024-01-09T06:52:27.765" v="3000" actId="478"/>
          <ac:picMkLst>
            <pc:docMk/>
            <pc:sldMk cId="446382491" sldId="261"/>
            <ac:picMk id="47" creationId="{1BAB7A23-A266-4F3B-9900-C991F4D5DA2C}"/>
          </ac:picMkLst>
        </pc:picChg>
      </pc:sldChg>
      <pc:sldChg chg="addSp delSp modSp add mod modClrScheme addCm delCm chgLayout">
        <pc:chgData name="varitsara monsiri" userId="d21832565e14aca8" providerId="LiveId" clId="{25AA6E88-4402-4E52-A0E2-3C3819772E87}" dt="2024-01-09T12:11:21.100" v="6383" actId="18131"/>
        <pc:sldMkLst>
          <pc:docMk/>
          <pc:sldMk cId="337103985" sldId="262"/>
        </pc:sldMkLst>
        <pc:spChg chg="del">
          <ac:chgData name="varitsara monsiri" userId="d21832565e14aca8" providerId="LiveId" clId="{25AA6E88-4402-4E52-A0E2-3C3819772E87}" dt="2024-01-08T05:43:38.703" v="78" actId="700"/>
          <ac:spMkLst>
            <pc:docMk/>
            <pc:sldMk cId="337103985" sldId="262"/>
            <ac:spMk id="2" creationId="{F4EA7C0E-CC44-4A03-8AAC-6F50B0C7C73C}"/>
          </ac:spMkLst>
        </pc:spChg>
        <pc:spChg chg="del">
          <ac:chgData name="varitsara monsiri" userId="d21832565e14aca8" providerId="LiveId" clId="{25AA6E88-4402-4E52-A0E2-3C3819772E87}" dt="2024-01-08T05:43:38.703" v="78" actId="700"/>
          <ac:spMkLst>
            <pc:docMk/>
            <pc:sldMk cId="337103985" sldId="262"/>
            <ac:spMk id="3" creationId="{7C06A7EC-CCCA-4E97-8927-3D36ADB841D7}"/>
          </ac:spMkLst>
        </pc:spChg>
        <pc:spChg chg="add mod ord">
          <ac:chgData name="varitsara monsiri" userId="d21832565e14aca8" providerId="LiveId" clId="{25AA6E88-4402-4E52-A0E2-3C3819772E87}" dt="2024-01-09T12:09:43.013" v="6364" actId="700"/>
          <ac:spMkLst>
            <pc:docMk/>
            <pc:sldMk cId="337103985" sldId="262"/>
            <ac:spMk id="4" creationId="{707742E2-63E8-49B0-9B0E-1EC7F3C7E034}"/>
          </ac:spMkLst>
        </pc:spChg>
        <pc:spChg chg="add mod ord">
          <ac:chgData name="varitsara monsiri" userId="d21832565e14aca8" providerId="LiveId" clId="{25AA6E88-4402-4E52-A0E2-3C3819772E87}" dt="2024-01-09T12:09:43.013" v="6364" actId="700"/>
          <ac:spMkLst>
            <pc:docMk/>
            <pc:sldMk cId="337103985" sldId="262"/>
            <ac:spMk id="5" creationId="{074C62EE-E226-4B83-A768-618BC1A8B10F}"/>
          </ac:spMkLst>
        </pc:spChg>
        <pc:spChg chg="add mod ord">
          <ac:chgData name="varitsara monsiri" userId="d21832565e14aca8" providerId="LiveId" clId="{25AA6E88-4402-4E52-A0E2-3C3819772E87}" dt="2024-01-09T12:09:43.013" v="6364" actId="700"/>
          <ac:spMkLst>
            <pc:docMk/>
            <pc:sldMk cId="337103985" sldId="262"/>
            <ac:spMk id="6" creationId="{505F1683-0017-470A-820D-E6A37A4F6931}"/>
          </ac:spMkLst>
        </pc:spChg>
        <pc:spChg chg="add del mod ord">
          <ac:chgData name="varitsara monsiri" userId="d21832565e14aca8" providerId="LiveId" clId="{25AA6E88-4402-4E52-A0E2-3C3819772E87}" dt="2024-01-08T09:38:30.851" v="2622" actId="478"/>
          <ac:spMkLst>
            <pc:docMk/>
            <pc:sldMk cId="337103985" sldId="262"/>
            <ac:spMk id="7" creationId="{8EA1CCC4-F9EF-4566-982B-661DFDFF164D}"/>
          </ac:spMkLst>
        </pc:spChg>
        <pc:spChg chg="add mod ord">
          <ac:chgData name="varitsara monsiri" userId="d21832565e14aca8" providerId="LiveId" clId="{25AA6E88-4402-4E52-A0E2-3C3819772E87}" dt="2024-01-09T12:09:43.013" v="6364" actId="700"/>
          <ac:spMkLst>
            <pc:docMk/>
            <pc:sldMk cId="337103985" sldId="262"/>
            <ac:spMk id="8" creationId="{54B59CD6-6240-4625-BD5A-A988F44E780B}"/>
          </ac:spMkLst>
        </pc:spChg>
        <pc:spChg chg="add mod ord">
          <ac:chgData name="varitsara monsiri" userId="d21832565e14aca8" providerId="LiveId" clId="{25AA6E88-4402-4E52-A0E2-3C3819772E87}" dt="2024-01-09T12:09:43.013" v="6364" actId="700"/>
          <ac:spMkLst>
            <pc:docMk/>
            <pc:sldMk cId="337103985" sldId="262"/>
            <ac:spMk id="9" creationId="{465C535E-3489-4344-AB2A-769E5FA6236E}"/>
          </ac:spMkLst>
        </pc:spChg>
        <pc:spChg chg="add del mod ord">
          <ac:chgData name="varitsara monsiri" userId="d21832565e14aca8" providerId="LiveId" clId="{25AA6E88-4402-4E52-A0E2-3C3819772E87}" dt="2024-01-08T09:38:30.851" v="2622" actId="478"/>
          <ac:spMkLst>
            <pc:docMk/>
            <pc:sldMk cId="337103985" sldId="262"/>
            <ac:spMk id="10" creationId="{FD0A647A-9BD7-4FD4-A21D-1C79A3570CB7}"/>
          </ac:spMkLst>
        </pc:spChg>
        <pc:spChg chg="add mod ord">
          <ac:chgData name="varitsara monsiri" userId="d21832565e14aca8" providerId="LiveId" clId="{25AA6E88-4402-4E52-A0E2-3C3819772E87}" dt="2024-01-09T12:09:43.013" v="6364" actId="700"/>
          <ac:spMkLst>
            <pc:docMk/>
            <pc:sldMk cId="337103985" sldId="262"/>
            <ac:spMk id="11" creationId="{AF68A651-DDAC-4BCE-9DC4-68D8FD654743}"/>
          </ac:spMkLst>
        </pc:spChg>
        <pc:spChg chg="add mod ord">
          <ac:chgData name="varitsara monsiri" userId="d21832565e14aca8" providerId="LiveId" clId="{25AA6E88-4402-4E52-A0E2-3C3819772E87}" dt="2024-01-09T12:09:43.013" v="6364" actId="700"/>
          <ac:spMkLst>
            <pc:docMk/>
            <pc:sldMk cId="337103985" sldId="262"/>
            <ac:spMk id="12" creationId="{8A94D749-CFC7-4483-BEF7-582E0A303EFE}"/>
          </ac:spMkLst>
        </pc:spChg>
        <pc:spChg chg="add del mod ord">
          <ac:chgData name="varitsara monsiri" userId="d21832565e14aca8" providerId="LiveId" clId="{25AA6E88-4402-4E52-A0E2-3C3819772E87}" dt="2024-01-08T09:38:30.851" v="2622" actId="478"/>
          <ac:spMkLst>
            <pc:docMk/>
            <pc:sldMk cId="337103985" sldId="262"/>
            <ac:spMk id="13" creationId="{8683BF6B-D537-4FD4-99E2-ACF6102239F9}"/>
          </ac:spMkLst>
        </pc:spChg>
        <pc:spChg chg="add mod ord">
          <ac:chgData name="varitsara monsiri" userId="d21832565e14aca8" providerId="LiveId" clId="{25AA6E88-4402-4E52-A0E2-3C3819772E87}" dt="2024-01-09T12:09:43.013" v="6364" actId="700"/>
          <ac:spMkLst>
            <pc:docMk/>
            <pc:sldMk cId="337103985" sldId="262"/>
            <ac:spMk id="14" creationId="{795C8D17-B28E-4E49-9487-6E5978601519}"/>
          </ac:spMkLst>
        </pc:spChg>
        <pc:spChg chg="add mod ord">
          <ac:chgData name="varitsara monsiri" userId="d21832565e14aca8" providerId="LiveId" clId="{25AA6E88-4402-4E52-A0E2-3C3819772E87}" dt="2024-01-09T12:09:43.013" v="6364" actId="700"/>
          <ac:spMkLst>
            <pc:docMk/>
            <pc:sldMk cId="337103985" sldId="262"/>
            <ac:spMk id="15" creationId="{FF3D1C56-18C0-4750-A71C-E775CE7C0046}"/>
          </ac:spMkLst>
        </pc:spChg>
        <pc:spChg chg="add del mod ord">
          <ac:chgData name="varitsara monsiri" userId="d21832565e14aca8" providerId="LiveId" clId="{25AA6E88-4402-4E52-A0E2-3C3819772E87}" dt="2024-01-09T12:04:17.444" v="6323" actId="931"/>
          <ac:spMkLst>
            <pc:docMk/>
            <pc:sldMk cId="337103985" sldId="262"/>
            <ac:spMk id="16" creationId="{C3F1D887-1288-41B9-8811-6C6CDBC629B8}"/>
          </ac:spMkLst>
        </pc:spChg>
        <pc:spChg chg="add del mod ord">
          <ac:chgData name="varitsara monsiri" userId="d21832565e14aca8" providerId="LiveId" clId="{25AA6E88-4402-4E52-A0E2-3C3819772E87}" dt="2024-01-09T12:05:44.903" v="6329" actId="931"/>
          <ac:spMkLst>
            <pc:docMk/>
            <pc:sldMk cId="337103985" sldId="262"/>
            <ac:spMk id="17" creationId="{DFC88C36-9480-4427-BE47-DADBD8919268}"/>
          </ac:spMkLst>
        </pc:spChg>
        <pc:spChg chg="add del mod ord">
          <ac:chgData name="varitsara monsiri" userId="d21832565e14aca8" providerId="LiveId" clId="{25AA6E88-4402-4E52-A0E2-3C3819772E87}" dt="2024-01-09T12:06:43.762" v="6334" actId="931"/>
          <ac:spMkLst>
            <pc:docMk/>
            <pc:sldMk cId="337103985" sldId="262"/>
            <ac:spMk id="18" creationId="{1FC8F3E6-8894-4EDC-BA87-9609CC9A8271}"/>
          </ac:spMkLst>
        </pc:spChg>
        <pc:spChg chg="add del mod">
          <ac:chgData name="varitsara monsiri" userId="d21832565e14aca8" providerId="LiveId" clId="{25AA6E88-4402-4E52-A0E2-3C3819772E87}" dt="2024-01-09T12:07:42.801" v="6344"/>
          <ac:spMkLst>
            <pc:docMk/>
            <pc:sldMk cId="337103985" sldId="262"/>
            <ac:spMk id="20" creationId="{60A7EF0D-A27B-431E-B6C0-D6675D5B2196}"/>
          </ac:spMkLst>
        </pc:spChg>
        <pc:spChg chg="add del mod">
          <ac:chgData name="varitsara monsiri" userId="d21832565e14aca8" providerId="LiveId" clId="{25AA6E88-4402-4E52-A0E2-3C3819772E87}" dt="2024-01-09T12:07:42.801" v="6344"/>
          <ac:spMkLst>
            <pc:docMk/>
            <pc:sldMk cId="337103985" sldId="262"/>
            <ac:spMk id="21" creationId="{27543F45-F25B-4C1E-A65B-486767154250}"/>
          </ac:spMkLst>
        </pc:spChg>
        <pc:spChg chg="add mod ord">
          <ac:chgData name="varitsara monsiri" userId="d21832565e14aca8" providerId="LiveId" clId="{25AA6E88-4402-4E52-A0E2-3C3819772E87}" dt="2024-01-09T12:08:31.398" v="6352" actId="167"/>
          <ac:spMkLst>
            <pc:docMk/>
            <pc:sldMk cId="337103985" sldId="262"/>
            <ac:spMk id="42" creationId="{B08AE9C1-43C1-460E-BA08-23DC72E48C71}"/>
          </ac:spMkLst>
        </pc:spChg>
        <pc:spChg chg="add mod ord">
          <ac:chgData name="varitsara monsiri" userId="d21832565e14aca8" providerId="LiveId" clId="{25AA6E88-4402-4E52-A0E2-3C3819772E87}" dt="2024-01-09T06:56:58.950" v="3063" actId="167"/>
          <ac:spMkLst>
            <pc:docMk/>
            <pc:sldMk cId="337103985" sldId="262"/>
            <ac:spMk id="43" creationId="{BA107648-336E-4F73-BCE7-206CC917666B}"/>
          </ac:spMkLst>
        </pc:spChg>
        <pc:spChg chg="mod">
          <ac:chgData name="varitsara monsiri" userId="d21832565e14aca8" providerId="LiveId" clId="{25AA6E88-4402-4E52-A0E2-3C3819772E87}" dt="2024-01-09T12:07:59.646" v="6348" actId="2085"/>
          <ac:spMkLst>
            <pc:docMk/>
            <pc:sldMk cId="337103985" sldId="262"/>
            <ac:spMk id="45" creationId="{8B952E7F-5649-48EF-B9D6-5D16C420D10C}"/>
          </ac:spMkLst>
        </pc:spChg>
        <pc:spChg chg="del mod">
          <ac:chgData name="varitsara monsiri" userId="d21832565e14aca8" providerId="LiveId" clId="{25AA6E88-4402-4E52-A0E2-3C3819772E87}" dt="2024-01-09T12:07:44.882" v="6345" actId="478"/>
          <ac:spMkLst>
            <pc:docMk/>
            <pc:sldMk cId="337103985" sldId="262"/>
            <ac:spMk id="46" creationId="{35A5A901-BB6A-4511-961C-5F4112FAA40A}"/>
          </ac:spMkLst>
        </pc:spChg>
        <pc:spChg chg="mod">
          <ac:chgData name="varitsara monsiri" userId="d21832565e14aca8" providerId="LiveId" clId="{25AA6E88-4402-4E52-A0E2-3C3819772E87}" dt="2024-01-09T12:07:59.646" v="6348" actId="2085"/>
          <ac:spMkLst>
            <pc:docMk/>
            <pc:sldMk cId="337103985" sldId="262"/>
            <ac:spMk id="48" creationId="{763AD302-904A-4C39-9978-CA802DBA9978}"/>
          </ac:spMkLst>
        </pc:spChg>
        <pc:spChg chg="mod">
          <ac:chgData name="varitsara monsiri" userId="d21832565e14aca8" providerId="LiveId" clId="{25AA6E88-4402-4E52-A0E2-3C3819772E87}" dt="2024-01-09T12:08:36.652" v="6353"/>
          <ac:spMkLst>
            <pc:docMk/>
            <pc:sldMk cId="337103985" sldId="262"/>
            <ac:spMk id="50" creationId="{BAE56257-8410-4B31-A8E1-20DAFECD1CD4}"/>
          </ac:spMkLst>
        </pc:spChg>
        <pc:spChg chg="mod">
          <ac:chgData name="varitsara monsiri" userId="d21832565e14aca8" providerId="LiveId" clId="{25AA6E88-4402-4E52-A0E2-3C3819772E87}" dt="2024-01-09T12:08:36.652" v="6353"/>
          <ac:spMkLst>
            <pc:docMk/>
            <pc:sldMk cId="337103985" sldId="262"/>
            <ac:spMk id="51" creationId="{295E1DFA-BA86-48D6-AE1A-4AB87B52D39C}"/>
          </ac:spMkLst>
        </pc:spChg>
        <pc:spChg chg="mod">
          <ac:chgData name="varitsara monsiri" userId="d21832565e14aca8" providerId="LiveId" clId="{25AA6E88-4402-4E52-A0E2-3C3819772E87}" dt="2024-01-09T12:09:00.639" v="6358"/>
          <ac:spMkLst>
            <pc:docMk/>
            <pc:sldMk cId="337103985" sldId="262"/>
            <ac:spMk id="53" creationId="{A14C04CC-F1FD-404A-A81C-1CF7D4AB71F4}"/>
          </ac:spMkLst>
        </pc:spChg>
        <pc:spChg chg="mod">
          <ac:chgData name="varitsara monsiri" userId="d21832565e14aca8" providerId="LiveId" clId="{25AA6E88-4402-4E52-A0E2-3C3819772E87}" dt="2024-01-09T12:09:00.639" v="6358"/>
          <ac:spMkLst>
            <pc:docMk/>
            <pc:sldMk cId="337103985" sldId="262"/>
            <ac:spMk id="54" creationId="{A76302ED-BE78-4E7D-8B03-901F73A3D5D6}"/>
          </ac:spMkLst>
        </pc:spChg>
        <pc:grpChg chg="add del mod">
          <ac:chgData name="varitsara monsiri" userId="d21832565e14aca8" providerId="LiveId" clId="{25AA6E88-4402-4E52-A0E2-3C3819772E87}" dt="2024-01-08T09:42:39.314" v="2704" actId="478"/>
          <ac:grpSpMkLst>
            <pc:docMk/>
            <pc:sldMk cId="337103985" sldId="262"/>
            <ac:grpSpMk id="21" creationId="{D52186E5-AC1B-4FCB-9EC4-8198AC081DBA}"/>
          </ac:grpSpMkLst>
        </pc:grpChg>
        <pc:grpChg chg="add mod">
          <ac:chgData name="varitsara monsiri" userId="d21832565e14aca8" providerId="LiveId" clId="{25AA6E88-4402-4E52-A0E2-3C3819772E87}" dt="2024-01-08T09:43:21.053" v="2714" actId="1036"/>
          <ac:grpSpMkLst>
            <pc:docMk/>
            <pc:sldMk cId="337103985" sldId="262"/>
            <ac:grpSpMk id="23" creationId="{B5A640FF-41B3-4309-B13C-88FA3279EAD6}"/>
          </ac:grpSpMkLst>
        </pc:grpChg>
        <pc:grpChg chg="add mod">
          <ac:chgData name="varitsara monsiri" userId="d21832565e14aca8" providerId="LiveId" clId="{25AA6E88-4402-4E52-A0E2-3C3819772E87}" dt="2024-01-08T09:43:27.188" v="2715" actId="1076"/>
          <ac:grpSpMkLst>
            <pc:docMk/>
            <pc:sldMk cId="337103985" sldId="262"/>
            <ac:grpSpMk id="34" creationId="{75311935-15A2-46F4-AD38-66CBB8F81B41}"/>
          </ac:grpSpMkLst>
        </pc:grpChg>
        <pc:grpChg chg="add del mod">
          <ac:chgData name="varitsara monsiri" userId="d21832565e14aca8" providerId="LiveId" clId="{25AA6E88-4402-4E52-A0E2-3C3819772E87}" dt="2024-01-08T09:43:40.106" v="2719" actId="478"/>
          <ac:grpSpMkLst>
            <pc:docMk/>
            <pc:sldMk cId="337103985" sldId="262"/>
            <ac:grpSpMk id="42" creationId="{A8C02773-A317-4A93-82F1-48EA1F756A1D}"/>
          </ac:grpSpMkLst>
        </pc:grpChg>
        <pc:grpChg chg="add mod ord">
          <ac:chgData name="varitsara monsiri" userId="d21832565e14aca8" providerId="LiveId" clId="{25AA6E88-4402-4E52-A0E2-3C3819772E87}" dt="2024-01-09T12:10:56.165" v="6379" actId="12789"/>
          <ac:grpSpMkLst>
            <pc:docMk/>
            <pc:sldMk cId="337103985" sldId="262"/>
            <ac:grpSpMk id="44" creationId="{03030814-B17E-496B-A69E-34AAA63912CD}"/>
          </ac:grpSpMkLst>
        </pc:grpChg>
        <pc:grpChg chg="add mod ord">
          <ac:chgData name="varitsara monsiri" userId="d21832565e14aca8" providerId="LiveId" clId="{25AA6E88-4402-4E52-A0E2-3C3819772E87}" dt="2024-01-09T12:11:03.358" v="6380" actId="12789"/>
          <ac:grpSpMkLst>
            <pc:docMk/>
            <pc:sldMk cId="337103985" sldId="262"/>
            <ac:grpSpMk id="49" creationId="{CDFB3F63-AD7B-49BB-A7D7-4D87FDB15E7F}"/>
          </ac:grpSpMkLst>
        </pc:grpChg>
        <pc:grpChg chg="add mod ord">
          <ac:chgData name="varitsara monsiri" userId="d21832565e14aca8" providerId="LiveId" clId="{25AA6E88-4402-4E52-A0E2-3C3819772E87}" dt="2024-01-09T12:11:10.012" v="6381" actId="12789"/>
          <ac:grpSpMkLst>
            <pc:docMk/>
            <pc:sldMk cId="337103985" sldId="262"/>
            <ac:grpSpMk id="52" creationId="{91E27D14-9F01-4C72-BDE3-A5EF31574790}"/>
          </ac:grpSpMkLst>
        </pc:grpChg>
        <pc:picChg chg="add mod ord modCrop">
          <ac:chgData name="varitsara monsiri" userId="d21832565e14aca8" providerId="LiveId" clId="{25AA6E88-4402-4E52-A0E2-3C3819772E87}" dt="2024-01-09T12:10:56.165" v="6379" actId="12789"/>
          <ac:picMkLst>
            <pc:docMk/>
            <pc:sldMk cId="337103985" sldId="262"/>
            <ac:picMk id="3" creationId="{C678E837-890F-47EF-92C4-2978305034E3}"/>
          </ac:picMkLst>
        </pc:picChg>
        <pc:picChg chg="add mod ord modCrop">
          <ac:chgData name="varitsara monsiri" userId="d21832565e14aca8" providerId="LiveId" clId="{25AA6E88-4402-4E52-A0E2-3C3819772E87}" dt="2024-01-09T12:11:03.358" v="6380" actId="12789"/>
          <ac:picMkLst>
            <pc:docMk/>
            <pc:sldMk cId="337103985" sldId="262"/>
            <ac:picMk id="10" creationId="{CF3F7A71-6199-4120-AB30-776A14F32F80}"/>
          </ac:picMkLst>
        </pc:picChg>
        <pc:picChg chg="add mod ord modCrop">
          <ac:chgData name="varitsara monsiri" userId="d21832565e14aca8" providerId="LiveId" clId="{25AA6E88-4402-4E52-A0E2-3C3819772E87}" dt="2024-01-09T12:11:21.100" v="6383" actId="18131"/>
          <ac:picMkLst>
            <pc:docMk/>
            <pc:sldMk cId="337103985" sldId="262"/>
            <ac:picMk id="19" creationId="{1046DFF5-30BA-4A77-AAFF-1A07541D99C4}"/>
          </ac:picMkLst>
        </pc:picChg>
        <pc:picChg chg="add mod">
          <ac:chgData name="varitsara monsiri" userId="d21832565e14aca8" providerId="LiveId" clId="{25AA6E88-4402-4E52-A0E2-3C3819772E87}" dt="2024-01-08T09:42:29.775" v="2701" actId="164"/>
          <ac:picMkLst>
            <pc:docMk/>
            <pc:sldMk cId="337103985" sldId="262"/>
            <ac:picMk id="19" creationId="{E92B2A95-EB76-414E-9C46-E6486A79C47B}"/>
          </ac:picMkLst>
        </pc:picChg>
        <pc:picChg chg="add mod">
          <ac:chgData name="varitsara monsiri" userId="d21832565e14aca8" providerId="LiveId" clId="{25AA6E88-4402-4E52-A0E2-3C3819772E87}" dt="2024-01-08T09:42:29.775" v="2701" actId="164"/>
          <ac:picMkLst>
            <pc:docMk/>
            <pc:sldMk cId="337103985" sldId="262"/>
            <ac:picMk id="20" creationId="{363F1747-C7EF-4AE7-99FC-E1FA17C62874}"/>
          </ac:picMkLst>
        </pc:picChg>
        <pc:picChg chg="add mod">
          <ac:chgData name="varitsara monsiri" userId="d21832565e14aca8" providerId="LiveId" clId="{25AA6E88-4402-4E52-A0E2-3C3819772E87}" dt="2024-01-08T09:43:30.428" v="2716" actId="1076"/>
          <ac:picMkLst>
            <pc:docMk/>
            <pc:sldMk cId="337103985" sldId="262"/>
            <ac:picMk id="22" creationId="{C7F27397-0796-4A1E-8823-A064FE406086}"/>
          </ac:picMkLst>
        </pc:picChg>
        <pc:picChg chg="mod">
          <ac:chgData name="varitsara monsiri" userId="d21832565e14aca8" providerId="LiveId" clId="{25AA6E88-4402-4E52-A0E2-3C3819772E87}" dt="2024-01-08T09:43:08.351" v="2705"/>
          <ac:picMkLst>
            <pc:docMk/>
            <pc:sldMk cId="337103985" sldId="262"/>
            <ac:picMk id="24" creationId="{48D61C6F-DC32-4AF0-A1F3-ABB776CC35CF}"/>
          </ac:picMkLst>
        </pc:picChg>
        <pc:picChg chg="mod">
          <ac:chgData name="varitsara monsiri" userId="d21832565e14aca8" providerId="LiveId" clId="{25AA6E88-4402-4E52-A0E2-3C3819772E87}" dt="2024-01-08T09:43:08.351" v="2705"/>
          <ac:picMkLst>
            <pc:docMk/>
            <pc:sldMk cId="337103985" sldId="262"/>
            <ac:picMk id="25" creationId="{277E2550-27C3-47E8-B3A1-48B3BF95D674}"/>
          </ac:picMkLst>
        </pc:picChg>
        <pc:picChg chg="mod">
          <ac:chgData name="varitsara monsiri" userId="d21832565e14aca8" providerId="LiveId" clId="{25AA6E88-4402-4E52-A0E2-3C3819772E87}" dt="2024-01-08T09:43:08.351" v="2705"/>
          <ac:picMkLst>
            <pc:docMk/>
            <pc:sldMk cId="337103985" sldId="262"/>
            <ac:picMk id="26" creationId="{73458811-C9C5-4045-9311-CE295E5A7DEE}"/>
          </ac:picMkLst>
        </pc:picChg>
        <pc:picChg chg="mod">
          <ac:chgData name="varitsara monsiri" userId="d21832565e14aca8" providerId="LiveId" clId="{25AA6E88-4402-4E52-A0E2-3C3819772E87}" dt="2024-01-08T09:44:59.154" v="2753" actId="1038"/>
          <ac:picMkLst>
            <pc:docMk/>
            <pc:sldMk cId="337103985" sldId="262"/>
            <ac:picMk id="27" creationId="{40735249-2E12-48D1-85CB-B8561C52F2E2}"/>
          </ac:picMkLst>
        </pc:picChg>
        <pc:picChg chg="mod">
          <ac:chgData name="varitsara monsiri" userId="d21832565e14aca8" providerId="LiveId" clId="{25AA6E88-4402-4E52-A0E2-3C3819772E87}" dt="2024-01-08T09:45:02.598" v="2754" actId="1076"/>
          <ac:picMkLst>
            <pc:docMk/>
            <pc:sldMk cId="337103985" sldId="262"/>
            <ac:picMk id="28" creationId="{B020ABAA-19B4-4169-88DD-A1C5B24EAC51}"/>
          </ac:picMkLst>
        </pc:picChg>
        <pc:picChg chg="mod">
          <ac:chgData name="varitsara monsiri" userId="d21832565e14aca8" providerId="LiveId" clId="{25AA6E88-4402-4E52-A0E2-3C3819772E87}" dt="2024-01-08T09:43:08.351" v="2705"/>
          <ac:picMkLst>
            <pc:docMk/>
            <pc:sldMk cId="337103985" sldId="262"/>
            <ac:picMk id="29" creationId="{B92F863C-A1A4-41E5-A49A-178E94D31210}"/>
          </ac:picMkLst>
        </pc:picChg>
        <pc:picChg chg="mod">
          <ac:chgData name="varitsara monsiri" userId="d21832565e14aca8" providerId="LiveId" clId="{25AA6E88-4402-4E52-A0E2-3C3819772E87}" dt="2024-01-08T09:44:51.081" v="2750" actId="1076"/>
          <ac:picMkLst>
            <pc:docMk/>
            <pc:sldMk cId="337103985" sldId="262"/>
            <ac:picMk id="30" creationId="{F19F96A7-D8BE-4949-9CF2-779E54544959}"/>
          </ac:picMkLst>
        </pc:picChg>
        <pc:picChg chg="mod">
          <ac:chgData name="varitsara monsiri" userId="d21832565e14aca8" providerId="LiveId" clId="{25AA6E88-4402-4E52-A0E2-3C3819772E87}" dt="2024-01-08T09:45:10.468" v="2755" actId="1076"/>
          <ac:picMkLst>
            <pc:docMk/>
            <pc:sldMk cId="337103985" sldId="262"/>
            <ac:picMk id="31" creationId="{A0C1B9DF-6CF6-48E5-9CE7-124186C94407}"/>
          </ac:picMkLst>
        </pc:picChg>
        <pc:picChg chg="mod">
          <ac:chgData name="varitsara monsiri" userId="d21832565e14aca8" providerId="LiveId" clId="{25AA6E88-4402-4E52-A0E2-3C3819772E87}" dt="2024-01-08T09:43:08.351" v="2705"/>
          <ac:picMkLst>
            <pc:docMk/>
            <pc:sldMk cId="337103985" sldId="262"/>
            <ac:picMk id="32" creationId="{EFBCDB9C-DCF5-46D4-84BE-90D09A98352A}"/>
          </ac:picMkLst>
        </pc:picChg>
        <pc:picChg chg="mod">
          <ac:chgData name="varitsara monsiri" userId="d21832565e14aca8" providerId="LiveId" clId="{25AA6E88-4402-4E52-A0E2-3C3819772E87}" dt="2024-01-08T09:43:08.351" v="2705"/>
          <ac:picMkLst>
            <pc:docMk/>
            <pc:sldMk cId="337103985" sldId="262"/>
            <ac:picMk id="33" creationId="{973695CE-A6B6-45B2-8406-889111D505A0}"/>
          </ac:picMkLst>
        </pc:picChg>
        <pc:picChg chg="mod">
          <ac:chgData name="varitsara monsiri" userId="d21832565e14aca8" providerId="LiveId" clId="{25AA6E88-4402-4E52-A0E2-3C3819772E87}" dt="2024-01-08T09:43:08.351" v="2705"/>
          <ac:picMkLst>
            <pc:docMk/>
            <pc:sldMk cId="337103985" sldId="262"/>
            <ac:picMk id="35" creationId="{A975DEEC-570A-47F0-B2F5-A0BBD4A52BB7}"/>
          </ac:picMkLst>
        </pc:picChg>
        <pc:picChg chg="mod">
          <ac:chgData name="varitsara monsiri" userId="d21832565e14aca8" providerId="LiveId" clId="{25AA6E88-4402-4E52-A0E2-3C3819772E87}" dt="2024-01-08T09:43:08.351" v="2705"/>
          <ac:picMkLst>
            <pc:docMk/>
            <pc:sldMk cId="337103985" sldId="262"/>
            <ac:picMk id="36" creationId="{2B953175-BF74-444A-ABBC-7C81B33AFABD}"/>
          </ac:picMkLst>
        </pc:picChg>
        <pc:picChg chg="add mod">
          <ac:chgData name="varitsara monsiri" userId="d21832565e14aca8" providerId="LiveId" clId="{25AA6E88-4402-4E52-A0E2-3C3819772E87}" dt="2024-01-08T09:44:03.995" v="2724" actId="207"/>
          <ac:picMkLst>
            <pc:docMk/>
            <pc:sldMk cId="337103985" sldId="262"/>
            <ac:picMk id="37" creationId="{C52F29DF-399C-449B-B80C-70F88AFCF8C6}"/>
          </ac:picMkLst>
        </pc:picChg>
        <pc:picChg chg="add mod">
          <ac:chgData name="varitsara monsiri" userId="d21832565e14aca8" providerId="LiveId" clId="{25AA6E88-4402-4E52-A0E2-3C3819772E87}" dt="2024-01-09T12:06:49.404" v="6336" actId="1076"/>
          <ac:picMkLst>
            <pc:docMk/>
            <pc:sldMk cId="337103985" sldId="262"/>
            <ac:picMk id="38" creationId="{6267752F-01DA-4E0E-A8E4-26DBABC27D1F}"/>
          </ac:picMkLst>
        </pc:picChg>
        <pc:picChg chg="add mod">
          <ac:chgData name="varitsara monsiri" userId="d21832565e14aca8" providerId="LiveId" clId="{25AA6E88-4402-4E52-A0E2-3C3819772E87}" dt="2024-01-08T09:43:50.998" v="2721" actId="1076"/>
          <ac:picMkLst>
            <pc:docMk/>
            <pc:sldMk cId="337103985" sldId="262"/>
            <ac:picMk id="39" creationId="{D1CAFA98-E7D4-4771-8037-76F10E0B8E14}"/>
          </ac:picMkLst>
        </pc:picChg>
        <pc:picChg chg="add mod">
          <ac:chgData name="varitsara monsiri" userId="d21832565e14aca8" providerId="LiveId" clId="{25AA6E88-4402-4E52-A0E2-3C3819772E87}" dt="2024-01-08T09:43:46.908" v="2720" actId="1076"/>
          <ac:picMkLst>
            <pc:docMk/>
            <pc:sldMk cId="337103985" sldId="262"/>
            <ac:picMk id="40" creationId="{D006F1F9-FC09-4FBD-AEFD-D7522FCC1508}"/>
          </ac:picMkLst>
        </pc:picChg>
        <pc:picChg chg="add mod">
          <ac:chgData name="varitsara monsiri" userId="d21832565e14aca8" providerId="LiveId" clId="{25AA6E88-4402-4E52-A0E2-3C3819772E87}" dt="2024-01-09T06:56:22.720" v="3059" actId="1035"/>
          <ac:picMkLst>
            <pc:docMk/>
            <pc:sldMk cId="337103985" sldId="262"/>
            <ac:picMk id="41" creationId="{99F6FF14-D28F-4299-AF73-F7EC190AC8C3}"/>
          </ac:picMkLst>
        </pc:picChg>
        <pc:picChg chg="mod">
          <ac:chgData name="varitsara monsiri" userId="d21832565e14aca8" providerId="LiveId" clId="{25AA6E88-4402-4E52-A0E2-3C3819772E87}" dt="2024-01-08T09:43:08.351" v="2705"/>
          <ac:picMkLst>
            <pc:docMk/>
            <pc:sldMk cId="337103985" sldId="262"/>
            <ac:picMk id="43" creationId="{ECE781E9-26A9-45EF-84AD-B24D781DEC52}"/>
          </ac:picMkLst>
        </pc:picChg>
        <pc:picChg chg="mod">
          <ac:chgData name="varitsara monsiri" userId="d21832565e14aca8" providerId="LiveId" clId="{25AA6E88-4402-4E52-A0E2-3C3819772E87}" dt="2024-01-08T09:43:08.351" v="2705"/>
          <ac:picMkLst>
            <pc:docMk/>
            <pc:sldMk cId="337103985" sldId="262"/>
            <ac:picMk id="44" creationId="{F276B104-AC4F-4AA4-8625-01F6721D1534}"/>
          </ac:picMkLst>
        </pc:picChg>
        <pc:picChg chg="mod">
          <ac:chgData name="varitsara monsiri" userId="d21832565e14aca8" providerId="LiveId" clId="{25AA6E88-4402-4E52-A0E2-3C3819772E87}" dt="2024-01-08T09:43:08.351" v="2705"/>
          <ac:picMkLst>
            <pc:docMk/>
            <pc:sldMk cId="337103985" sldId="262"/>
            <ac:picMk id="45" creationId="{887D0C76-8077-4987-8558-879FC222260F}"/>
          </ac:picMkLst>
        </pc:picChg>
        <pc:picChg chg="mod">
          <ac:chgData name="varitsara monsiri" userId="d21832565e14aca8" providerId="LiveId" clId="{25AA6E88-4402-4E52-A0E2-3C3819772E87}" dt="2024-01-08T09:43:08.351" v="2705"/>
          <ac:picMkLst>
            <pc:docMk/>
            <pc:sldMk cId="337103985" sldId="262"/>
            <ac:picMk id="46" creationId="{5376DDAE-1EB1-4720-9A6D-AA6F0E4663C9}"/>
          </ac:picMkLst>
        </pc:picChg>
        <pc:picChg chg="add mod">
          <ac:chgData name="varitsara monsiri" userId="d21832565e14aca8" providerId="LiveId" clId="{25AA6E88-4402-4E52-A0E2-3C3819772E87}" dt="2024-01-08T09:44:24.542" v="2742" actId="1038"/>
          <ac:picMkLst>
            <pc:docMk/>
            <pc:sldMk cId="337103985" sldId="262"/>
            <ac:picMk id="47" creationId="{CD7AD280-A147-4BA3-A850-A348E21F41B1}"/>
          </ac:picMkLst>
        </pc:picChg>
      </pc:sldChg>
      <pc:sldChg chg="addSp delSp modSp add mod modClrScheme chgLayout">
        <pc:chgData name="varitsara monsiri" userId="d21832565e14aca8" providerId="LiveId" clId="{25AA6E88-4402-4E52-A0E2-3C3819772E87}" dt="2024-01-08T09:51:23.041" v="2827" actId="1037"/>
        <pc:sldMkLst>
          <pc:docMk/>
          <pc:sldMk cId="83784193" sldId="263"/>
        </pc:sldMkLst>
        <pc:spChg chg="del">
          <ac:chgData name="varitsara monsiri" userId="d21832565e14aca8" providerId="LiveId" clId="{25AA6E88-4402-4E52-A0E2-3C3819772E87}" dt="2024-01-08T05:43:41.444" v="79" actId="700"/>
          <ac:spMkLst>
            <pc:docMk/>
            <pc:sldMk cId="83784193" sldId="263"/>
            <ac:spMk id="2" creationId="{F4EA7C0E-CC44-4A03-8AAC-6F50B0C7C73C}"/>
          </ac:spMkLst>
        </pc:spChg>
        <pc:spChg chg="del">
          <ac:chgData name="varitsara monsiri" userId="d21832565e14aca8" providerId="LiveId" clId="{25AA6E88-4402-4E52-A0E2-3C3819772E87}" dt="2024-01-08T05:43:41.444" v="79" actId="700"/>
          <ac:spMkLst>
            <pc:docMk/>
            <pc:sldMk cId="83784193" sldId="263"/>
            <ac:spMk id="3" creationId="{7C06A7EC-CCCA-4E97-8927-3D36ADB841D7}"/>
          </ac:spMkLst>
        </pc:spChg>
        <pc:spChg chg="add del mod">
          <ac:chgData name="varitsara monsiri" userId="d21832565e14aca8" providerId="LiveId" clId="{25AA6E88-4402-4E52-A0E2-3C3819772E87}" dt="2024-01-08T09:46:16.021" v="2762" actId="931"/>
          <ac:spMkLst>
            <pc:docMk/>
            <pc:sldMk cId="83784193" sldId="263"/>
            <ac:spMk id="4" creationId="{9A41846A-350B-4932-8424-58176E8EB102}"/>
          </ac:spMkLst>
        </pc:spChg>
        <pc:spChg chg="add mod ord">
          <ac:chgData name="varitsara monsiri" userId="d21832565e14aca8" providerId="LiveId" clId="{25AA6E88-4402-4E52-A0E2-3C3819772E87}" dt="2024-01-08T09:47:55.710" v="2782" actId="164"/>
          <ac:spMkLst>
            <pc:docMk/>
            <pc:sldMk cId="83784193" sldId="263"/>
            <ac:spMk id="7" creationId="{312C913A-79DE-42A1-9157-D4D854CF5930}"/>
          </ac:spMkLst>
        </pc:spChg>
        <pc:spChg chg="add mod ord">
          <ac:chgData name="varitsara monsiri" userId="d21832565e14aca8" providerId="LiveId" clId="{25AA6E88-4402-4E52-A0E2-3C3819772E87}" dt="2024-01-08T09:47:55.710" v="2782" actId="164"/>
          <ac:spMkLst>
            <pc:docMk/>
            <pc:sldMk cId="83784193" sldId="263"/>
            <ac:spMk id="8" creationId="{3867D910-8518-4EF9-BAA6-4D8E0C4AFB96}"/>
          </ac:spMkLst>
        </pc:spChg>
        <pc:spChg chg="add mod">
          <ac:chgData name="varitsara monsiri" userId="d21832565e14aca8" providerId="LiveId" clId="{25AA6E88-4402-4E52-A0E2-3C3819772E87}" dt="2024-01-08T09:48:53.727" v="2799" actId="1038"/>
          <ac:spMkLst>
            <pc:docMk/>
            <pc:sldMk cId="83784193" sldId="263"/>
            <ac:spMk id="10" creationId="{96507BEE-0BF7-4660-88BA-E823154A34C1}"/>
          </ac:spMkLst>
        </pc:spChg>
        <pc:grpChg chg="add del mod">
          <ac:chgData name="varitsara monsiri" userId="d21832565e14aca8" providerId="LiveId" clId="{25AA6E88-4402-4E52-A0E2-3C3819772E87}" dt="2024-01-08T09:47:56.815" v="2783" actId="21"/>
          <ac:grpSpMkLst>
            <pc:docMk/>
            <pc:sldMk cId="83784193" sldId="263"/>
            <ac:grpSpMk id="9" creationId="{34769684-0029-4423-B739-DECA95EA38A9}"/>
          </ac:grpSpMkLst>
        </pc:grpChg>
        <pc:picChg chg="add mod modCrop">
          <ac:chgData name="varitsara monsiri" userId="d21832565e14aca8" providerId="LiveId" clId="{25AA6E88-4402-4E52-A0E2-3C3819772E87}" dt="2024-01-08T09:48:48.788" v="2795" actId="18131"/>
          <ac:picMkLst>
            <pc:docMk/>
            <pc:sldMk cId="83784193" sldId="263"/>
            <ac:picMk id="6" creationId="{E3B42F6A-A480-4326-B7A5-0D50E4E705C9}"/>
          </ac:picMkLst>
        </pc:picChg>
        <pc:picChg chg="add mod">
          <ac:chgData name="varitsara monsiri" userId="d21832565e14aca8" providerId="LiveId" clId="{25AA6E88-4402-4E52-A0E2-3C3819772E87}" dt="2024-01-08T09:49:19.130" v="2801" actId="1076"/>
          <ac:picMkLst>
            <pc:docMk/>
            <pc:sldMk cId="83784193" sldId="263"/>
            <ac:picMk id="11" creationId="{CBA0EBE9-040A-490C-B30A-11B49A0CDFDE}"/>
          </ac:picMkLst>
        </pc:picChg>
        <pc:picChg chg="add mod">
          <ac:chgData name="varitsara monsiri" userId="d21832565e14aca8" providerId="LiveId" clId="{25AA6E88-4402-4E52-A0E2-3C3819772E87}" dt="2024-01-08T09:49:40.091" v="2806" actId="1076"/>
          <ac:picMkLst>
            <pc:docMk/>
            <pc:sldMk cId="83784193" sldId="263"/>
            <ac:picMk id="12" creationId="{CE6B9EA6-AF81-4C70-B793-B076195CF047}"/>
          </ac:picMkLst>
        </pc:picChg>
        <pc:picChg chg="add mod">
          <ac:chgData name="varitsara monsiri" userId="d21832565e14aca8" providerId="LiveId" clId="{25AA6E88-4402-4E52-A0E2-3C3819772E87}" dt="2024-01-08T09:50:50.691" v="2814" actId="1076"/>
          <ac:picMkLst>
            <pc:docMk/>
            <pc:sldMk cId="83784193" sldId="263"/>
            <ac:picMk id="13" creationId="{3A487002-348A-49EA-95F8-0712BAFFBD2D}"/>
          </ac:picMkLst>
        </pc:picChg>
        <pc:picChg chg="add mod">
          <ac:chgData name="varitsara monsiri" userId="d21832565e14aca8" providerId="LiveId" clId="{25AA6E88-4402-4E52-A0E2-3C3819772E87}" dt="2024-01-08T09:51:23.041" v="2827" actId="1037"/>
          <ac:picMkLst>
            <pc:docMk/>
            <pc:sldMk cId="83784193" sldId="263"/>
            <ac:picMk id="14" creationId="{DA75BC6C-8E10-41F5-A09A-4B086515F365}"/>
          </ac:picMkLst>
        </pc:picChg>
      </pc:sldChg>
      <pc:sldChg chg="addSp delSp modSp add del mod modClrScheme chgLayout">
        <pc:chgData name="varitsara monsiri" userId="d21832565e14aca8" providerId="LiveId" clId="{25AA6E88-4402-4E52-A0E2-3C3819772E87}" dt="2024-01-09T07:11:05.357" v="3218" actId="47"/>
        <pc:sldMkLst>
          <pc:docMk/>
          <pc:sldMk cId="1395180530" sldId="264"/>
        </pc:sldMkLst>
        <pc:spChg chg="del">
          <ac:chgData name="varitsara monsiri" userId="d21832565e14aca8" providerId="LiveId" clId="{25AA6E88-4402-4E52-A0E2-3C3819772E87}" dt="2024-01-08T05:43:44.324" v="80" actId="700"/>
          <ac:spMkLst>
            <pc:docMk/>
            <pc:sldMk cId="1395180530" sldId="264"/>
            <ac:spMk id="2" creationId="{F4EA7C0E-CC44-4A03-8AAC-6F50B0C7C73C}"/>
          </ac:spMkLst>
        </pc:spChg>
        <pc:spChg chg="del">
          <ac:chgData name="varitsara monsiri" userId="d21832565e14aca8" providerId="LiveId" clId="{25AA6E88-4402-4E52-A0E2-3C3819772E87}" dt="2024-01-08T05:43:44.324" v="80" actId="700"/>
          <ac:spMkLst>
            <pc:docMk/>
            <pc:sldMk cId="1395180530" sldId="264"/>
            <ac:spMk id="3" creationId="{7C06A7EC-CCCA-4E97-8927-3D36ADB841D7}"/>
          </ac:spMkLst>
        </pc:spChg>
        <pc:spChg chg="add mod ord">
          <ac:chgData name="varitsara monsiri" userId="d21832565e14aca8" providerId="LiveId" clId="{25AA6E88-4402-4E52-A0E2-3C3819772E87}" dt="2024-01-08T09:17:00.346" v="2134" actId="20577"/>
          <ac:spMkLst>
            <pc:docMk/>
            <pc:sldMk cId="1395180530" sldId="264"/>
            <ac:spMk id="4" creationId="{45682888-1E78-4AA5-9941-284C5B650069}"/>
          </ac:spMkLst>
        </pc:spChg>
        <pc:spChg chg="add mod ord">
          <ac:chgData name="varitsara monsiri" userId="d21832565e14aca8" providerId="LiveId" clId="{25AA6E88-4402-4E52-A0E2-3C3819772E87}" dt="2024-01-08T09:16:12.844" v="2085" actId="20577"/>
          <ac:spMkLst>
            <pc:docMk/>
            <pc:sldMk cId="1395180530" sldId="264"/>
            <ac:spMk id="5" creationId="{A56A5D65-0226-4108-A435-F78A030344BF}"/>
          </ac:spMkLst>
        </pc:spChg>
        <pc:grpChg chg="add mod">
          <ac:chgData name="varitsara monsiri" userId="d21832565e14aca8" providerId="LiveId" clId="{25AA6E88-4402-4E52-A0E2-3C3819772E87}" dt="2024-01-09T07:04:28.602" v="3121" actId="164"/>
          <ac:grpSpMkLst>
            <pc:docMk/>
            <pc:sldMk cId="1395180530" sldId="264"/>
            <ac:grpSpMk id="2" creationId="{0F8B0253-869A-4D88-BFDE-97965923EF59}"/>
          </ac:grpSpMkLst>
        </pc:grpChg>
        <pc:grpChg chg="add mod">
          <ac:chgData name="varitsara monsiri" userId="d21832565e14aca8" providerId="LiveId" clId="{25AA6E88-4402-4E52-A0E2-3C3819772E87}" dt="2024-01-09T07:04:36.776" v="3124" actId="1076"/>
          <ac:grpSpMkLst>
            <pc:docMk/>
            <pc:sldMk cId="1395180530" sldId="264"/>
            <ac:grpSpMk id="3" creationId="{612EF633-010C-4072-B24F-67F492482DA5}"/>
          </ac:grpSpMkLst>
        </pc:grpChg>
        <pc:grpChg chg="add mod">
          <ac:chgData name="varitsara monsiri" userId="d21832565e14aca8" providerId="LiveId" clId="{25AA6E88-4402-4E52-A0E2-3C3819772E87}" dt="2024-01-08T09:20:03.693" v="2213" actId="1035"/>
          <ac:grpSpMkLst>
            <pc:docMk/>
            <pc:sldMk cId="1395180530" sldId="264"/>
            <ac:grpSpMk id="11" creationId="{5AC51DED-70FD-4623-98E3-8C8D5969D8BF}"/>
          </ac:grpSpMkLst>
        </pc:grpChg>
        <pc:grpChg chg="add del mod">
          <ac:chgData name="varitsara monsiri" userId="d21832565e14aca8" providerId="LiveId" clId="{25AA6E88-4402-4E52-A0E2-3C3819772E87}" dt="2024-01-08T09:20:29.163" v="2216" actId="165"/>
          <ac:grpSpMkLst>
            <pc:docMk/>
            <pc:sldMk cId="1395180530" sldId="264"/>
            <ac:grpSpMk id="15" creationId="{DD0C199F-A84F-410C-BD4E-3AF0D77F822F}"/>
          </ac:grpSpMkLst>
        </pc:grpChg>
        <pc:grpChg chg="add del mod">
          <ac:chgData name="varitsara monsiri" userId="d21832565e14aca8" providerId="LiveId" clId="{25AA6E88-4402-4E52-A0E2-3C3819772E87}" dt="2024-01-09T07:06:00.594" v="3134" actId="478"/>
          <ac:grpSpMkLst>
            <pc:docMk/>
            <pc:sldMk cId="1395180530" sldId="264"/>
            <ac:grpSpMk id="21" creationId="{FFDF9EE8-9C22-47C5-B4C3-ACE89D74AB49}"/>
          </ac:grpSpMkLst>
        </pc:grpChg>
        <pc:picChg chg="add mod">
          <ac:chgData name="varitsara monsiri" userId="d21832565e14aca8" providerId="LiveId" clId="{25AA6E88-4402-4E52-A0E2-3C3819772E87}" dt="2024-01-08T09:18:39.898" v="2183" actId="1035"/>
          <ac:picMkLst>
            <pc:docMk/>
            <pc:sldMk cId="1395180530" sldId="264"/>
            <ac:picMk id="6" creationId="{F739AB72-4A23-4130-85B2-028823B59DDB}"/>
          </ac:picMkLst>
        </pc:picChg>
        <pc:picChg chg="add mod">
          <ac:chgData name="varitsara monsiri" userId="d21832565e14aca8" providerId="LiveId" clId="{25AA6E88-4402-4E52-A0E2-3C3819772E87}" dt="2024-01-08T09:19:05.741" v="2189" actId="1076"/>
          <ac:picMkLst>
            <pc:docMk/>
            <pc:sldMk cId="1395180530" sldId="264"/>
            <ac:picMk id="7" creationId="{281FCE12-7695-424C-8837-21E41C1AF7A5}"/>
          </ac:picMkLst>
        </pc:picChg>
        <pc:picChg chg="add mod">
          <ac:chgData name="varitsara monsiri" userId="d21832565e14aca8" providerId="LiveId" clId="{25AA6E88-4402-4E52-A0E2-3C3819772E87}" dt="2024-01-08T09:18:34.976" v="2180" actId="1076"/>
          <ac:picMkLst>
            <pc:docMk/>
            <pc:sldMk cId="1395180530" sldId="264"/>
            <ac:picMk id="8" creationId="{D9CE83DA-B06A-47CA-A645-E10EDD6FEFB9}"/>
          </ac:picMkLst>
        </pc:picChg>
        <pc:picChg chg="add mod">
          <ac:chgData name="varitsara monsiri" userId="d21832565e14aca8" providerId="LiveId" clId="{25AA6E88-4402-4E52-A0E2-3C3819772E87}" dt="2024-01-08T09:19:24.986" v="2206" actId="1037"/>
          <ac:picMkLst>
            <pc:docMk/>
            <pc:sldMk cId="1395180530" sldId="264"/>
            <ac:picMk id="9" creationId="{701FACAB-1457-4F7C-AF95-D4C5C32FAB10}"/>
          </ac:picMkLst>
        </pc:picChg>
        <pc:picChg chg="add mod">
          <ac:chgData name="varitsara monsiri" userId="d21832565e14aca8" providerId="LiveId" clId="{25AA6E88-4402-4E52-A0E2-3C3819772E87}" dt="2024-01-09T07:05:21.967" v="3130" actId="1076"/>
          <ac:picMkLst>
            <pc:docMk/>
            <pc:sldMk cId="1395180530" sldId="264"/>
            <ac:picMk id="10" creationId="{85F7A4A8-891C-4E0F-9316-CBAE59C47B18}"/>
          </ac:picMkLst>
        </pc:picChg>
        <pc:picChg chg="mod">
          <ac:chgData name="varitsara monsiri" userId="d21832565e14aca8" providerId="LiveId" clId="{25AA6E88-4402-4E52-A0E2-3C3819772E87}" dt="2024-01-08T09:19:47.723" v="2207"/>
          <ac:picMkLst>
            <pc:docMk/>
            <pc:sldMk cId="1395180530" sldId="264"/>
            <ac:picMk id="12" creationId="{649E30E4-C275-44F8-88ED-3CD30353516E}"/>
          </ac:picMkLst>
        </pc:picChg>
        <pc:picChg chg="mod">
          <ac:chgData name="varitsara monsiri" userId="d21832565e14aca8" providerId="LiveId" clId="{25AA6E88-4402-4E52-A0E2-3C3819772E87}" dt="2024-01-08T09:19:47.723" v="2207"/>
          <ac:picMkLst>
            <pc:docMk/>
            <pc:sldMk cId="1395180530" sldId="264"/>
            <ac:picMk id="13" creationId="{7318E9B2-F453-40E8-93D6-3A5243CDC44C}"/>
          </ac:picMkLst>
        </pc:picChg>
        <pc:picChg chg="add mod">
          <ac:chgData name="varitsara monsiri" userId="d21832565e14aca8" providerId="LiveId" clId="{25AA6E88-4402-4E52-A0E2-3C3819772E87}" dt="2024-01-08T09:20:00.336" v="2211" actId="1076"/>
          <ac:picMkLst>
            <pc:docMk/>
            <pc:sldMk cId="1395180530" sldId="264"/>
            <ac:picMk id="14" creationId="{27970B11-0058-4757-9008-CA11907D9A90}"/>
          </ac:picMkLst>
        </pc:picChg>
        <pc:picChg chg="mod topLvl">
          <ac:chgData name="varitsara monsiri" userId="d21832565e14aca8" providerId="LiveId" clId="{25AA6E88-4402-4E52-A0E2-3C3819772E87}" dt="2024-01-09T07:04:28.602" v="3121" actId="164"/>
          <ac:picMkLst>
            <pc:docMk/>
            <pc:sldMk cId="1395180530" sldId="264"/>
            <ac:picMk id="16" creationId="{AADF07A2-64EE-4977-A8A0-D238E16606C8}"/>
          </ac:picMkLst>
        </pc:picChg>
        <pc:picChg chg="mod topLvl">
          <ac:chgData name="varitsara monsiri" userId="d21832565e14aca8" providerId="LiveId" clId="{25AA6E88-4402-4E52-A0E2-3C3819772E87}" dt="2024-01-09T07:04:58.700" v="3126" actId="1076"/>
          <ac:picMkLst>
            <pc:docMk/>
            <pc:sldMk cId="1395180530" sldId="264"/>
            <ac:picMk id="17" creationId="{2D1232A5-A5D5-432D-BB98-FB2D648094F0}"/>
          </ac:picMkLst>
        </pc:picChg>
        <pc:picChg chg="mod topLvl">
          <ac:chgData name="varitsara monsiri" userId="d21832565e14aca8" providerId="LiveId" clId="{25AA6E88-4402-4E52-A0E2-3C3819772E87}" dt="2024-01-09T07:04:52.689" v="3125" actId="1076"/>
          <ac:picMkLst>
            <pc:docMk/>
            <pc:sldMk cId="1395180530" sldId="264"/>
            <ac:picMk id="18" creationId="{5C40824B-9A89-4141-9213-1EB398B3B43F}"/>
          </ac:picMkLst>
        </pc:picChg>
        <pc:picChg chg="mod topLvl">
          <ac:chgData name="varitsara monsiri" userId="d21832565e14aca8" providerId="LiveId" clId="{25AA6E88-4402-4E52-A0E2-3C3819772E87}" dt="2024-01-09T07:04:31.321" v="3122" actId="164"/>
          <ac:picMkLst>
            <pc:docMk/>
            <pc:sldMk cId="1395180530" sldId="264"/>
            <ac:picMk id="19" creationId="{2E5075D4-558A-4ABB-8A3C-0F200E92B3D2}"/>
          </ac:picMkLst>
        </pc:picChg>
        <pc:picChg chg="add mod ord">
          <ac:chgData name="varitsara monsiri" userId="d21832565e14aca8" providerId="LiveId" clId="{25AA6E88-4402-4E52-A0E2-3C3819772E87}" dt="2024-01-09T06:54:35.243" v="3020" actId="167"/>
          <ac:picMkLst>
            <pc:docMk/>
            <pc:sldMk cId="1395180530" sldId="264"/>
            <ac:picMk id="20" creationId="{6197C61E-A298-4A82-827E-96790A1ABB33}"/>
          </ac:picMkLst>
        </pc:picChg>
        <pc:picChg chg="mod">
          <ac:chgData name="varitsara monsiri" userId="d21832565e14aca8" providerId="LiveId" clId="{25AA6E88-4402-4E52-A0E2-3C3819772E87}" dt="2024-01-09T07:05:06.505" v="3127"/>
          <ac:picMkLst>
            <pc:docMk/>
            <pc:sldMk cId="1395180530" sldId="264"/>
            <ac:picMk id="22" creationId="{33C82DCA-2685-4928-B27F-93CDFC93BB2B}"/>
          </ac:picMkLst>
        </pc:picChg>
        <pc:picChg chg="mod">
          <ac:chgData name="varitsara monsiri" userId="d21832565e14aca8" providerId="LiveId" clId="{25AA6E88-4402-4E52-A0E2-3C3819772E87}" dt="2024-01-09T07:05:06.505" v="3127"/>
          <ac:picMkLst>
            <pc:docMk/>
            <pc:sldMk cId="1395180530" sldId="264"/>
            <ac:picMk id="23" creationId="{5CCE82AA-6E3D-45CD-8196-03EBAEB69050}"/>
          </ac:picMkLst>
        </pc:picChg>
        <pc:picChg chg="add mod">
          <ac:chgData name="varitsara monsiri" userId="d21832565e14aca8" providerId="LiveId" clId="{25AA6E88-4402-4E52-A0E2-3C3819772E87}" dt="2024-01-09T07:08:14.300" v="3163"/>
          <ac:picMkLst>
            <pc:docMk/>
            <pc:sldMk cId="1395180530" sldId="264"/>
            <ac:picMk id="24" creationId="{6F13BB2F-BA5A-445A-9FAF-54BF4DF72A69}"/>
          </ac:picMkLst>
        </pc:picChg>
        <pc:picChg chg="add mod">
          <ac:chgData name="varitsara monsiri" userId="d21832565e14aca8" providerId="LiveId" clId="{25AA6E88-4402-4E52-A0E2-3C3819772E87}" dt="2024-01-09T07:08:14.300" v="3163"/>
          <ac:picMkLst>
            <pc:docMk/>
            <pc:sldMk cId="1395180530" sldId="264"/>
            <ac:picMk id="25" creationId="{156E49D0-4785-4932-AB70-606D86D97CDC}"/>
          </ac:picMkLst>
        </pc:picChg>
      </pc:sldChg>
      <pc:sldChg chg="addSp delSp modSp add mod modClrScheme chgLayout">
        <pc:chgData name="varitsara monsiri" userId="d21832565e14aca8" providerId="LiveId" clId="{25AA6E88-4402-4E52-A0E2-3C3819772E87}" dt="2024-01-09T06:55:06.598" v="3043" actId="1038"/>
        <pc:sldMkLst>
          <pc:docMk/>
          <pc:sldMk cId="1354626918" sldId="265"/>
        </pc:sldMkLst>
        <pc:spChg chg="del">
          <ac:chgData name="varitsara monsiri" userId="d21832565e14aca8" providerId="LiveId" clId="{25AA6E88-4402-4E52-A0E2-3C3819772E87}" dt="2024-01-08T05:43:47.403" v="81" actId="700"/>
          <ac:spMkLst>
            <pc:docMk/>
            <pc:sldMk cId="1354626918" sldId="265"/>
            <ac:spMk id="2" creationId="{F4EA7C0E-CC44-4A03-8AAC-6F50B0C7C73C}"/>
          </ac:spMkLst>
        </pc:spChg>
        <pc:spChg chg="del">
          <ac:chgData name="varitsara monsiri" userId="d21832565e14aca8" providerId="LiveId" clId="{25AA6E88-4402-4E52-A0E2-3C3819772E87}" dt="2024-01-08T05:43:47.403" v="81" actId="700"/>
          <ac:spMkLst>
            <pc:docMk/>
            <pc:sldMk cId="1354626918" sldId="265"/>
            <ac:spMk id="3" creationId="{7C06A7EC-CCCA-4E97-8927-3D36ADB841D7}"/>
          </ac:spMkLst>
        </pc:spChg>
        <pc:spChg chg="add mod">
          <ac:chgData name="varitsara monsiri" userId="d21832565e14aca8" providerId="LiveId" clId="{25AA6E88-4402-4E52-A0E2-3C3819772E87}" dt="2024-01-08T07:50:34.129" v="1262" actId="20577"/>
          <ac:spMkLst>
            <pc:docMk/>
            <pc:sldMk cId="1354626918" sldId="265"/>
            <ac:spMk id="4" creationId="{7BD02388-756E-41D9-9420-CD3140408972}"/>
          </ac:spMkLst>
        </pc:spChg>
        <pc:spChg chg="add mod">
          <ac:chgData name="varitsara monsiri" userId="d21832565e14aca8" providerId="LiveId" clId="{25AA6E88-4402-4E52-A0E2-3C3819772E87}" dt="2024-01-08T07:50:18.570" v="1250" actId="20577"/>
          <ac:spMkLst>
            <pc:docMk/>
            <pc:sldMk cId="1354626918" sldId="265"/>
            <ac:spMk id="5" creationId="{5F7D91EC-3715-4245-A9F7-E8AE1381DBC5}"/>
          </ac:spMkLst>
        </pc:spChg>
        <pc:spChg chg="add mod">
          <ac:chgData name="varitsara monsiri" userId="d21832565e14aca8" providerId="LiveId" clId="{25AA6E88-4402-4E52-A0E2-3C3819772E87}" dt="2024-01-08T07:50:35.948" v="1265" actId="20577"/>
          <ac:spMkLst>
            <pc:docMk/>
            <pc:sldMk cId="1354626918" sldId="265"/>
            <ac:spMk id="6" creationId="{48897C61-6B33-4890-8F87-39AFF517A828}"/>
          </ac:spMkLst>
        </pc:spChg>
        <pc:spChg chg="add mod">
          <ac:chgData name="varitsara monsiri" userId="d21832565e14aca8" providerId="LiveId" clId="{25AA6E88-4402-4E52-A0E2-3C3819772E87}" dt="2024-01-08T07:50:16.956" v="1248" actId="20577"/>
          <ac:spMkLst>
            <pc:docMk/>
            <pc:sldMk cId="1354626918" sldId="265"/>
            <ac:spMk id="7" creationId="{1EE060ED-C739-4C9A-885C-35AD8CF242C2}"/>
          </ac:spMkLst>
        </pc:spChg>
        <pc:spChg chg="add mod">
          <ac:chgData name="varitsara monsiri" userId="d21832565e14aca8" providerId="LiveId" clId="{25AA6E88-4402-4E52-A0E2-3C3819772E87}" dt="2024-01-08T07:50:37.932" v="1268" actId="20577"/>
          <ac:spMkLst>
            <pc:docMk/>
            <pc:sldMk cId="1354626918" sldId="265"/>
            <ac:spMk id="8" creationId="{97B8E029-9647-40CA-ADAB-B2470690BC1F}"/>
          </ac:spMkLst>
        </pc:spChg>
        <pc:spChg chg="add mod">
          <ac:chgData name="varitsara monsiri" userId="d21832565e14aca8" providerId="LiveId" clId="{25AA6E88-4402-4E52-A0E2-3C3819772E87}" dt="2024-01-08T07:50:15.363" v="1246" actId="20577"/>
          <ac:spMkLst>
            <pc:docMk/>
            <pc:sldMk cId="1354626918" sldId="265"/>
            <ac:spMk id="9" creationId="{32D5F115-2311-40FC-B9BC-A65A1A69CE86}"/>
          </ac:spMkLst>
        </pc:spChg>
        <pc:spChg chg="add mod">
          <ac:chgData name="varitsara monsiri" userId="d21832565e14aca8" providerId="LiveId" clId="{25AA6E88-4402-4E52-A0E2-3C3819772E87}" dt="2024-01-08T07:50:27.972" v="1253" actId="20577"/>
          <ac:spMkLst>
            <pc:docMk/>
            <pc:sldMk cId="1354626918" sldId="265"/>
            <ac:spMk id="10" creationId="{BE13763C-8F01-4339-9942-538ECBA2D781}"/>
          </ac:spMkLst>
        </pc:spChg>
        <pc:spChg chg="add mod">
          <ac:chgData name="varitsara monsiri" userId="d21832565e14aca8" providerId="LiveId" clId="{25AA6E88-4402-4E52-A0E2-3C3819772E87}" dt="2024-01-08T07:50:10.236" v="1240"/>
          <ac:spMkLst>
            <pc:docMk/>
            <pc:sldMk cId="1354626918" sldId="265"/>
            <ac:spMk id="11" creationId="{BFE9B88F-4721-458A-A6D8-1A215D882DC0}"/>
          </ac:spMkLst>
        </pc:spChg>
        <pc:spChg chg="add mod">
          <ac:chgData name="varitsara monsiri" userId="d21832565e14aca8" providerId="LiveId" clId="{25AA6E88-4402-4E52-A0E2-3C3819772E87}" dt="2024-01-08T07:50:29.984" v="1256" actId="20577"/>
          <ac:spMkLst>
            <pc:docMk/>
            <pc:sldMk cId="1354626918" sldId="265"/>
            <ac:spMk id="12" creationId="{0A5A5A14-D13E-40AB-A1CC-A24C61A3A8E7}"/>
          </ac:spMkLst>
        </pc:spChg>
        <pc:spChg chg="add mod">
          <ac:chgData name="varitsara monsiri" userId="d21832565e14aca8" providerId="LiveId" clId="{25AA6E88-4402-4E52-A0E2-3C3819772E87}" dt="2024-01-08T07:50:12.045" v="1242" actId="20577"/>
          <ac:spMkLst>
            <pc:docMk/>
            <pc:sldMk cId="1354626918" sldId="265"/>
            <ac:spMk id="13" creationId="{C597F6AB-6ED5-42E3-BF9F-4BEC75968DB9}"/>
          </ac:spMkLst>
        </pc:spChg>
        <pc:spChg chg="add mod">
          <ac:chgData name="varitsara monsiri" userId="d21832565e14aca8" providerId="LiveId" clId="{25AA6E88-4402-4E52-A0E2-3C3819772E87}" dt="2024-01-08T07:50:32.011" v="1259" actId="20577"/>
          <ac:spMkLst>
            <pc:docMk/>
            <pc:sldMk cId="1354626918" sldId="265"/>
            <ac:spMk id="14" creationId="{29B5BA49-3B77-4DEE-925B-3A7D105920CF}"/>
          </ac:spMkLst>
        </pc:spChg>
        <pc:spChg chg="add mod">
          <ac:chgData name="varitsara monsiri" userId="d21832565e14aca8" providerId="LiveId" clId="{25AA6E88-4402-4E52-A0E2-3C3819772E87}" dt="2024-01-08T07:50:13.576" v="1244" actId="20577"/>
          <ac:spMkLst>
            <pc:docMk/>
            <pc:sldMk cId="1354626918" sldId="265"/>
            <ac:spMk id="15" creationId="{BC8AB0C0-BA2F-4F94-87A1-598C09FB5CF2}"/>
          </ac:spMkLst>
        </pc:spChg>
        <pc:spChg chg="add del mod">
          <ac:chgData name="varitsara monsiri" userId="d21832565e14aca8" providerId="LiveId" clId="{25AA6E88-4402-4E52-A0E2-3C3819772E87}" dt="2024-01-08T07:50:01.830" v="1239"/>
          <ac:spMkLst>
            <pc:docMk/>
            <pc:sldMk cId="1354626918" sldId="265"/>
            <ac:spMk id="16" creationId="{DCAD9E5D-9871-4C74-984D-AB6BDC1569AB}"/>
          </ac:spMkLst>
        </pc:spChg>
        <pc:spChg chg="add del mod">
          <ac:chgData name="varitsara monsiri" userId="d21832565e14aca8" providerId="LiveId" clId="{25AA6E88-4402-4E52-A0E2-3C3819772E87}" dt="2024-01-08T07:50:01.830" v="1239"/>
          <ac:spMkLst>
            <pc:docMk/>
            <pc:sldMk cId="1354626918" sldId="265"/>
            <ac:spMk id="17" creationId="{C7A72629-B306-449E-91C0-F616C7D8700A}"/>
          </ac:spMkLst>
        </pc:spChg>
        <pc:spChg chg="add del mod">
          <ac:chgData name="varitsara monsiri" userId="d21832565e14aca8" providerId="LiveId" clId="{25AA6E88-4402-4E52-A0E2-3C3819772E87}" dt="2024-01-08T07:50:01.830" v="1239"/>
          <ac:spMkLst>
            <pc:docMk/>
            <pc:sldMk cId="1354626918" sldId="265"/>
            <ac:spMk id="18" creationId="{B1DCC832-CD3D-4759-B35B-2D543AD0169A}"/>
          </ac:spMkLst>
        </pc:spChg>
        <pc:spChg chg="add del mod">
          <ac:chgData name="varitsara monsiri" userId="d21832565e14aca8" providerId="LiveId" clId="{25AA6E88-4402-4E52-A0E2-3C3819772E87}" dt="2024-01-08T07:50:01.830" v="1239"/>
          <ac:spMkLst>
            <pc:docMk/>
            <pc:sldMk cId="1354626918" sldId="265"/>
            <ac:spMk id="19" creationId="{EBCFE5CA-FF62-4901-9539-E87BD5E14797}"/>
          </ac:spMkLst>
        </pc:spChg>
        <pc:spChg chg="add del mod">
          <ac:chgData name="varitsara monsiri" userId="d21832565e14aca8" providerId="LiveId" clId="{25AA6E88-4402-4E52-A0E2-3C3819772E87}" dt="2024-01-08T07:50:01.830" v="1239"/>
          <ac:spMkLst>
            <pc:docMk/>
            <pc:sldMk cId="1354626918" sldId="265"/>
            <ac:spMk id="20" creationId="{B31FF5C7-111A-42FC-939C-6A2748E8AAE4}"/>
          </ac:spMkLst>
        </pc:spChg>
        <pc:spChg chg="add del mod">
          <ac:chgData name="varitsara monsiri" userId="d21832565e14aca8" providerId="LiveId" clId="{25AA6E88-4402-4E52-A0E2-3C3819772E87}" dt="2024-01-08T07:50:01.830" v="1239"/>
          <ac:spMkLst>
            <pc:docMk/>
            <pc:sldMk cId="1354626918" sldId="265"/>
            <ac:spMk id="21" creationId="{4F3CECD3-7DC6-4052-894A-E46EFB10AC6F}"/>
          </ac:spMkLst>
        </pc:spChg>
        <pc:spChg chg="add del mod">
          <ac:chgData name="varitsara monsiri" userId="d21832565e14aca8" providerId="LiveId" clId="{25AA6E88-4402-4E52-A0E2-3C3819772E87}" dt="2024-01-08T07:50:01.830" v="1239"/>
          <ac:spMkLst>
            <pc:docMk/>
            <pc:sldMk cId="1354626918" sldId="265"/>
            <ac:spMk id="22" creationId="{E258703A-F373-4FE2-8DA4-31571F5A6FDA}"/>
          </ac:spMkLst>
        </pc:spChg>
        <pc:spChg chg="add del mod">
          <ac:chgData name="varitsara monsiri" userId="d21832565e14aca8" providerId="LiveId" clId="{25AA6E88-4402-4E52-A0E2-3C3819772E87}" dt="2024-01-08T07:50:01.830" v="1239"/>
          <ac:spMkLst>
            <pc:docMk/>
            <pc:sldMk cId="1354626918" sldId="265"/>
            <ac:spMk id="23" creationId="{9654BEDD-3301-410D-A4F1-FA66F5674F6A}"/>
          </ac:spMkLst>
        </pc:spChg>
        <pc:spChg chg="add del mod">
          <ac:chgData name="varitsara monsiri" userId="d21832565e14aca8" providerId="LiveId" clId="{25AA6E88-4402-4E52-A0E2-3C3819772E87}" dt="2024-01-08T07:50:01.830" v="1239"/>
          <ac:spMkLst>
            <pc:docMk/>
            <pc:sldMk cId="1354626918" sldId="265"/>
            <ac:spMk id="24" creationId="{26237575-1372-4C7F-A378-AAA3BB97AED1}"/>
          </ac:spMkLst>
        </pc:spChg>
        <pc:spChg chg="add del mod">
          <ac:chgData name="varitsara monsiri" userId="d21832565e14aca8" providerId="LiveId" clId="{25AA6E88-4402-4E52-A0E2-3C3819772E87}" dt="2024-01-08T07:50:01.830" v="1239"/>
          <ac:spMkLst>
            <pc:docMk/>
            <pc:sldMk cId="1354626918" sldId="265"/>
            <ac:spMk id="25" creationId="{CE8A3898-4170-48F5-9526-94EA94E0FDB7}"/>
          </ac:spMkLst>
        </pc:spChg>
        <pc:spChg chg="add del mod">
          <ac:chgData name="varitsara monsiri" userId="d21832565e14aca8" providerId="LiveId" clId="{25AA6E88-4402-4E52-A0E2-3C3819772E87}" dt="2024-01-08T07:50:01.830" v="1239"/>
          <ac:spMkLst>
            <pc:docMk/>
            <pc:sldMk cId="1354626918" sldId="265"/>
            <ac:spMk id="26" creationId="{D80B6EB4-B79E-4930-B63F-636C966304B3}"/>
          </ac:spMkLst>
        </pc:spChg>
        <pc:spChg chg="add del mod">
          <ac:chgData name="varitsara monsiri" userId="d21832565e14aca8" providerId="LiveId" clId="{25AA6E88-4402-4E52-A0E2-3C3819772E87}" dt="2024-01-08T07:50:01.830" v="1239"/>
          <ac:spMkLst>
            <pc:docMk/>
            <pc:sldMk cId="1354626918" sldId="265"/>
            <ac:spMk id="27" creationId="{2141E35C-4177-4685-95BD-26CD91E4C604}"/>
          </ac:spMkLst>
        </pc:spChg>
        <pc:spChg chg="add del mod">
          <ac:chgData name="varitsara monsiri" userId="d21832565e14aca8" providerId="LiveId" clId="{25AA6E88-4402-4E52-A0E2-3C3819772E87}" dt="2024-01-08T07:50:01.830" v="1239"/>
          <ac:spMkLst>
            <pc:docMk/>
            <pc:sldMk cId="1354626918" sldId="265"/>
            <ac:spMk id="28" creationId="{1CD94014-A432-4316-8D77-655FBC1D6DED}"/>
          </ac:spMkLst>
        </pc:spChg>
        <pc:spChg chg="add mod ord">
          <ac:chgData name="varitsara monsiri" userId="d21832565e14aca8" providerId="LiveId" clId="{25AA6E88-4402-4E52-A0E2-3C3819772E87}" dt="2024-01-08T07:51:56.205" v="1281" actId="1076"/>
          <ac:spMkLst>
            <pc:docMk/>
            <pc:sldMk cId="1354626918" sldId="265"/>
            <ac:spMk id="29" creationId="{9295671A-168E-452E-A70C-C08F8A9BD24D}"/>
          </ac:spMkLst>
        </pc:spChg>
        <pc:spChg chg="add mod ord">
          <ac:chgData name="varitsara monsiri" userId="d21832565e14aca8" providerId="LiveId" clId="{25AA6E88-4402-4E52-A0E2-3C3819772E87}" dt="2024-01-08T07:52:03.557" v="1284" actId="167"/>
          <ac:spMkLst>
            <pc:docMk/>
            <pc:sldMk cId="1354626918" sldId="265"/>
            <ac:spMk id="30" creationId="{7843C611-AAE9-4F71-AD70-D53D68FC338D}"/>
          </ac:spMkLst>
        </pc:spChg>
        <pc:spChg chg="add mod ord">
          <ac:chgData name="varitsara monsiri" userId="d21832565e14aca8" providerId="LiveId" clId="{25AA6E88-4402-4E52-A0E2-3C3819772E87}" dt="2024-01-08T07:52:36.943" v="1288" actId="1076"/>
          <ac:spMkLst>
            <pc:docMk/>
            <pc:sldMk cId="1354626918" sldId="265"/>
            <ac:spMk id="31" creationId="{B5479443-837A-47B2-9CE3-D25814849F1C}"/>
          </ac:spMkLst>
        </pc:spChg>
        <pc:spChg chg="add mod ord">
          <ac:chgData name="varitsara monsiri" userId="d21832565e14aca8" providerId="LiveId" clId="{25AA6E88-4402-4E52-A0E2-3C3819772E87}" dt="2024-01-08T07:52:59.211" v="1294" actId="1036"/>
          <ac:spMkLst>
            <pc:docMk/>
            <pc:sldMk cId="1354626918" sldId="265"/>
            <ac:spMk id="32" creationId="{BE5167F3-22FE-4DC4-933C-6CA235C4BC37}"/>
          </ac:spMkLst>
        </pc:spChg>
        <pc:spChg chg="add mod ord">
          <ac:chgData name="varitsara monsiri" userId="d21832565e14aca8" providerId="LiveId" clId="{25AA6E88-4402-4E52-A0E2-3C3819772E87}" dt="2024-01-08T07:52:59.211" v="1294" actId="1036"/>
          <ac:spMkLst>
            <pc:docMk/>
            <pc:sldMk cId="1354626918" sldId="265"/>
            <ac:spMk id="33" creationId="{0904692D-10B4-47C4-B6E2-AE018F8A5BE5}"/>
          </ac:spMkLst>
        </pc:spChg>
        <pc:spChg chg="add mod ord">
          <ac:chgData name="varitsara monsiri" userId="d21832565e14aca8" providerId="LiveId" clId="{25AA6E88-4402-4E52-A0E2-3C3819772E87}" dt="2024-01-08T07:52:59.211" v="1294" actId="1036"/>
          <ac:spMkLst>
            <pc:docMk/>
            <pc:sldMk cId="1354626918" sldId="265"/>
            <ac:spMk id="34" creationId="{74DEE548-6B55-4B26-A655-506FDFF1F973}"/>
          </ac:spMkLst>
        </pc:spChg>
        <pc:grpChg chg="add mod">
          <ac:chgData name="varitsara monsiri" userId="d21832565e14aca8" providerId="LiveId" clId="{25AA6E88-4402-4E52-A0E2-3C3819772E87}" dt="2024-01-08T07:56:46.999" v="1347" actId="1035"/>
          <ac:grpSpMkLst>
            <pc:docMk/>
            <pc:sldMk cId="1354626918" sldId="265"/>
            <ac:grpSpMk id="44" creationId="{1C99C60C-2D1F-4D30-BC8B-3EA9C4B9D242}"/>
          </ac:grpSpMkLst>
        </pc:grpChg>
        <pc:grpChg chg="add mod">
          <ac:chgData name="varitsara monsiri" userId="d21832565e14aca8" providerId="LiveId" clId="{25AA6E88-4402-4E52-A0E2-3C3819772E87}" dt="2024-01-08T07:58:35.963" v="1363" actId="1076"/>
          <ac:grpSpMkLst>
            <pc:docMk/>
            <pc:sldMk cId="1354626918" sldId="265"/>
            <ac:grpSpMk id="53" creationId="{1F1D8593-9325-4C3A-AB64-32B9B30D24FC}"/>
          </ac:grpSpMkLst>
        </pc:grpChg>
        <pc:picChg chg="add del mod">
          <ac:chgData name="varitsara monsiri" userId="d21832565e14aca8" providerId="LiveId" clId="{25AA6E88-4402-4E52-A0E2-3C3819772E87}" dt="2024-01-08T07:54:57.144" v="1303" actId="478"/>
          <ac:picMkLst>
            <pc:docMk/>
            <pc:sldMk cId="1354626918" sldId="265"/>
            <ac:picMk id="35" creationId="{18ACDCD4-C424-4D6C-B269-AC5EAE8B0880}"/>
          </ac:picMkLst>
        </pc:picChg>
        <pc:picChg chg="add mod">
          <ac:chgData name="varitsara monsiri" userId="d21832565e14aca8" providerId="LiveId" clId="{25AA6E88-4402-4E52-A0E2-3C3819772E87}" dt="2024-01-08T07:55:31.755" v="1317" actId="1076"/>
          <ac:picMkLst>
            <pc:docMk/>
            <pc:sldMk cId="1354626918" sldId="265"/>
            <ac:picMk id="36" creationId="{75EEB1A8-22ED-47F0-A96E-A5DE61320EFC}"/>
          </ac:picMkLst>
        </pc:picChg>
        <pc:picChg chg="add mod">
          <ac:chgData name="varitsara monsiri" userId="d21832565e14aca8" providerId="LiveId" clId="{25AA6E88-4402-4E52-A0E2-3C3819772E87}" dt="2024-01-08T07:56:38.362" v="1334" actId="164"/>
          <ac:picMkLst>
            <pc:docMk/>
            <pc:sldMk cId="1354626918" sldId="265"/>
            <ac:picMk id="37" creationId="{4F620F05-C5B9-4FFE-94C2-F46AD7D4F2C2}"/>
          </ac:picMkLst>
        </pc:picChg>
        <pc:picChg chg="add mod">
          <ac:chgData name="varitsara monsiri" userId="d21832565e14aca8" providerId="LiveId" clId="{25AA6E88-4402-4E52-A0E2-3C3819772E87}" dt="2024-01-08T07:55:35.847" v="1318" actId="1076"/>
          <ac:picMkLst>
            <pc:docMk/>
            <pc:sldMk cId="1354626918" sldId="265"/>
            <ac:picMk id="38" creationId="{73FC7755-164F-496E-A277-FBE2611D8358}"/>
          </ac:picMkLst>
        </pc:picChg>
        <pc:picChg chg="add mod">
          <ac:chgData name="varitsara monsiri" userId="d21832565e14aca8" providerId="LiveId" clId="{25AA6E88-4402-4E52-A0E2-3C3819772E87}" dt="2024-01-08T07:55:57.116" v="1323" actId="1076"/>
          <ac:picMkLst>
            <pc:docMk/>
            <pc:sldMk cId="1354626918" sldId="265"/>
            <ac:picMk id="39" creationId="{8FBE1D0E-BB38-4250-AB72-8CA35714E540}"/>
          </ac:picMkLst>
        </pc:picChg>
        <pc:picChg chg="add mod">
          <ac:chgData name="varitsara monsiri" userId="d21832565e14aca8" providerId="LiveId" clId="{25AA6E88-4402-4E52-A0E2-3C3819772E87}" dt="2024-01-08T07:55:20.490" v="1315" actId="1035"/>
          <ac:picMkLst>
            <pc:docMk/>
            <pc:sldMk cId="1354626918" sldId="265"/>
            <ac:picMk id="40" creationId="{86E6E9FC-AC68-42B7-B7DF-E8B88F7E73A9}"/>
          </ac:picMkLst>
        </pc:picChg>
        <pc:picChg chg="add del mod">
          <ac:chgData name="varitsara monsiri" userId="d21832565e14aca8" providerId="LiveId" clId="{25AA6E88-4402-4E52-A0E2-3C3819772E87}" dt="2024-01-08T07:56:36.220" v="1333" actId="478"/>
          <ac:picMkLst>
            <pc:docMk/>
            <pc:sldMk cId="1354626918" sldId="265"/>
            <ac:picMk id="41" creationId="{14162655-B63A-4080-B5C7-8C690B1F3A28}"/>
          </ac:picMkLst>
        </pc:picChg>
        <pc:picChg chg="add del mod">
          <ac:chgData name="varitsara monsiri" userId="d21832565e14aca8" providerId="LiveId" clId="{25AA6E88-4402-4E52-A0E2-3C3819772E87}" dt="2024-01-08T07:56:36.220" v="1333" actId="478"/>
          <ac:picMkLst>
            <pc:docMk/>
            <pc:sldMk cId="1354626918" sldId="265"/>
            <ac:picMk id="42" creationId="{66A5931C-71CE-487E-B6B2-DFEB28595964}"/>
          </ac:picMkLst>
        </pc:picChg>
        <pc:picChg chg="add mod">
          <ac:chgData name="varitsara monsiri" userId="d21832565e14aca8" providerId="LiveId" clId="{25AA6E88-4402-4E52-A0E2-3C3819772E87}" dt="2024-01-08T07:56:38.362" v="1334" actId="164"/>
          <ac:picMkLst>
            <pc:docMk/>
            <pc:sldMk cId="1354626918" sldId="265"/>
            <ac:picMk id="43" creationId="{90005D24-C15B-4914-8446-A6FDF375AB8F}"/>
          </ac:picMkLst>
        </pc:picChg>
        <pc:picChg chg="add mod">
          <ac:chgData name="varitsara monsiri" userId="d21832565e14aca8" providerId="LiveId" clId="{25AA6E88-4402-4E52-A0E2-3C3819772E87}" dt="2024-01-08T07:58:00.425" v="1360" actId="1035"/>
          <ac:picMkLst>
            <pc:docMk/>
            <pc:sldMk cId="1354626918" sldId="265"/>
            <ac:picMk id="46" creationId="{5FC7550B-9D49-4155-B25D-ADD79309A09B}"/>
          </ac:picMkLst>
        </pc:picChg>
        <pc:picChg chg="add mod">
          <ac:chgData name="varitsara monsiri" userId="d21832565e14aca8" providerId="LiveId" clId="{25AA6E88-4402-4E52-A0E2-3C3819772E87}" dt="2024-01-08T07:59:29.648" v="1387" actId="1035"/>
          <ac:picMkLst>
            <pc:docMk/>
            <pc:sldMk cId="1354626918" sldId="265"/>
            <ac:picMk id="47" creationId="{C52C17E6-2596-49A3-A7CD-69C851CB36A4}"/>
          </ac:picMkLst>
        </pc:picChg>
        <pc:picChg chg="add mod">
          <ac:chgData name="varitsara monsiri" userId="d21832565e14aca8" providerId="LiveId" clId="{25AA6E88-4402-4E52-A0E2-3C3819772E87}" dt="2024-01-08T07:59:39.707" v="1397" actId="1037"/>
          <ac:picMkLst>
            <pc:docMk/>
            <pc:sldMk cId="1354626918" sldId="265"/>
            <ac:picMk id="48" creationId="{0226AAF3-FC20-4DED-8F74-873C316D3250}"/>
          </ac:picMkLst>
        </pc:picChg>
        <pc:picChg chg="add del mod">
          <ac:chgData name="varitsara monsiri" userId="d21832565e14aca8" providerId="LiveId" clId="{25AA6E88-4402-4E52-A0E2-3C3819772E87}" dt="2024-01-08T07:59:01.515" v="1378" actId="478"/>
          <ac:picMkLst>
            <pc:docMk/>
            <pc:sldMk cId="1354626918" sldId="265"/>
            <ac:picMk id="49" creationId="{1D714B73-4805-4BBD-A91B-C64E7C7234DF}"/>
          </ac:picMkLst>
        </pc:picChg>
        <pc:picChg chg="add mod">
          <ac:chgData name="varitsara monsiri" userId="d21832565e14aca8" providerId="LiveId" clId="{25AA6E88-4402-4E52-A0E2-3C3819772E87}" dt="2024-01-09T06:55:06.598" v="3043" actId="1038"/>
          <ac:picMkLst>
            <pc:docMk/>
            <pc:sldMk cId="1354626918" sldId="265"/>
            <ac:picMk id="50" creationId="{87D317CD-AF6B-4E29-95D0-9787044899EB}"/>
          </ac:picMkLst>
        </pc:picChg>
        <pc:picChg chg="add mod">
          <ac:chgData name="varitsara monsiri" userId="d21832565e14aca8" providerId="LiveId" clId="{25AA6E88-4402-4E52-A0E2-3C3819772E87}" dt="2024-01-08T07:58:50.589" v="1368" actId="1076"/>
          <ac:picMkLst>
            <pc:docMk/>
            <pc:sldMk cId="1354626918" sldId="265"/>
            <ac:picMk id="51" creationId="{1D98E169-0679-492C-844A-BFD5B77C629A}"/>
          </ac:picMkLst>
        </pc:picChg>
        <pc:picChg chg="add mod">
          <ac:chgData name="varitsara monsiri" userId="d21832565e14aca8" providerId="LiveId" clId="{25AA6E88-4402-4E52-A0E2-3C3819772E87}" dt="2024-01-08T07:58:44.055" v="1366" actId="1076"/>
          <ac:picMkLst>
            <pc:docMk/>
            <pc:sldMk cId="1354626918" sldId="265"/>
            <ac:picMk id="52" creationId="{71BCE5F5-191D-4DAB-AB0C-E77865F7A9AD}"/>
          </ac:picMkLst>
        </pc:picChg>
        <pc:picChg chg="mod">
          <ac:chgData name="varitsara monsiri" userId="d21832565e14aca8" providerId="LiveId" clId="{25AA6E88-4402-4E52-A0E2-3C3819772E87}" dt="2024-01-08T07:58:28.119" v="1361"/>
          <ac:picMkLst>
            <pc:docMk/>
            <pc:sldMk cId="1354626918" sldId="265"/>
            <ac:picMk id="54" creationId="{3917FD97-5759-43DC-A3AC-608545DF16BE}"/>
          </ac:picMkLst>
        </pc:picChg>
        <pc:picChg chg="mod">
          <ac:chgData name="varitsara monsiri" userId="d21832565e14aca8" providerId="LiveId" clId="{25AA6E88-4402-4E52-A0E2-3C3819772E87}" dt="2024-01-08T07:58:28.119" v="1361"/>
          <ac:picMkLst>
            <pc:docMk/>
            <pc:sldMk cId="1354626918" sldId="265"/>
            <ac:picMk id="55" creationId="{8A5A6E40-3ADA-4CF3-A141-DA21E16C715A}"/>
          </ac:picMkLst>
        </pc:picChg>
      </pc:sldChg>
      <pc:sldChg chg="addSp modSp add del">
        <pc:chgData name="varitsara monsiri" userId="d21832565e14aca8" providerId="LiveId" clId="{25AA6E88-4402-4E52-A0E2-3C3819772E87}" dt="2024-01-08T09:50:03.999" v="2812" actId="47"/>
        <pc:sldMkLst>
          <pc:docMk/>
          <pc:sldMk cId="445278201" sldId="266"/>
        </pc:sldMkLst>
        <pc:picChg chg="add mod">
          <ac:chgData name="varitsara monsiri" userId="d21832565e14aca8" providerId="LiveId" clId="{25AA6E88-4402-4E52-A0E2-3C3819772E87}" dt="2024-01-08T09:45:30.709" v="2758"/>
          <ac:picMkLst>
            <pc:docMk/>
            <pc:sldMk cId="445278201" sldId="266"/>
            <ac:picMk id="2" creationId="{F3C16AAE-6578-4A43-AA03-1779FFACC67E}"/>
          </ac:picMkLst>
        </pc:picChg>
        <pc:picChg chg="add mod">
          <ac:chgData name="varitsara monsiri" userId="d21832565e14aca8" providerId="LiveId" clId="{25AA6E88-4402-4E52-A0E2-3C3819772E87}" dt="2024-01-08T09:45:30.709" v="2758"/>
          <ac:picMkLst>
            <pc:docMk/>
            <pc:sldMk cId="445278201" sldId="266"/>
            <ac:picMk id="3" creationId="{C8026E42-CA1C-4AAB-A952-A8B552A436B9}"/>
          </ac:picMkLst>
        </pc:picChg>
        <pc:picChg chg="add mod">
          <ac:chgData name="varitsara monsiri" userId="d21832565e14aca8" providerId="LiveId" clId="{25AA6E88-4402-4E52-A0E2-3C3819772E87}" dt="2024-01-08T09:45:30.709" v="2758"/>
          <ac:picMkLst>
            <pc:docMk/>
            <pc:sldMk cId="445278201" sldId="266"/>
            <ac:picMk id="4" creationId="{B045AD25-75C1-43D0-A771-FF03A70189E1}"/>
          </ac:picMkLst>
        </pc:picChg>
        <pc:picChg chg="add mod">
          <ac:chgData name="varitsara monsiri" userId="d21832565e14aca8" providerId="LiveId" clId="{25AA6E88-4402-4E52-A0E2-3C3819772E87}" dt="2024-01-08T09:45:30.709" v="2758"/>
          <ac:picMkLst>
            <pc:docMk/>
            <pc:sldMk cId="445278201" sldId="266"/>
            <ac:picMk id="5" creationId="{5BC1DB64-1A1A-42A7-9F0D-212D08AAA75A}"/>
          </ac:picMkLst>
        </pc:picChg>
        <pc:picChg chg="add mod">
          <ac:chgData name="varitsara monsiri" userId="d21832565e14aca8" providerId="LiveId" clId="{25AA6E88-4402-4E52-A0E2-3C3819772E87}" dt="2024-01-08T09:45:30.709" v="2758"/>
          <ac:picMkLst>
            <pc:docMk/>
            <pc:sldMk cId="445278201" sldId="266"/>
            <ac:picMk id="6" creationId="{65063A45-E6F9-4BBC-A47E-B647B8F143E4}"/>
          </ac:picMkLst>
        </pc:picChg>
        <pc:picChg chg="add mod">
          <ac:chgData name="varitsara monsiri" userId="d21832565e14aca8" providerId="LiveId" clId="{25AA6E88-4402-4E52-A0E2-3C3819772E87}" dt="2024-01-08T09:45:30.709" v="2758"/>
          <ac:picMkLst>
            <pc:docMk/>
            <pc:sldMk cId="445278201" sldId="266"/>
            <ac:picMk id="7" creationId="{C2358E3E-FC35-4A09-BB90-6D9EC88E5C60}"/>
          </ac:picMkLst>
        </pc:picChg>
        <pc:picChg chg="add mod">
          <ac:chgData name="varitsara monsiri" userId="d21832565e14aca8" providerId="LiveId" clId="{25AA6E88-4402-4E52-A0E2-3C3819772E87}" dt="2024-01-08T09:45:30.709" v="2758"/>
          <ac:picMkLst>
            <pc:docMk/>
            <pc:sldMk cId="445278201" sldId="266"/>
            <ac:picMk id="8" creationId="{431DDFEB-90EC-489C-89AA-62C616C811F9}"/>
          </ac:picMkLst>
        </pc:picChg>
        <pc:picChg chg="add mod">
          <ac:chgData name="varitsara monsiri" userId="d21832565e14aca8" providerId="LiveId" clId="{25AA6E88-4402-4E52-A0E2-3C3819772E87}" dt="2024-01-08T09:45:30.709" v="2758"/>
          <ac:picMkLst>
            <pc:docMk/>
            <pc:sldMk cId="445278201" sldId="266"/>
            <ac:picMk id="9" creationId="{28BDA7A8-EA22-4AC1-80FF-C9A7265409A5}"/>
          </ac:picMkLst>
        </pc:picChg>
        <pc:picChg chg="add mod">
          <ac:chgData name="varitsara monsiri" userId="d21832565e14aca8" providerId="LiveId" clId="{25AA6E88-4402-4E52-A0E2-3C3819772E87}" dt="2024-01-08T09:45:30.709" v="2758"/>
          <ac:picMkLst>
            <pc:docMk/>
            <pc:sldMk cId="445278201" sldId="266"/>
            <ac:picMk id="10" creationId="{FA199A58-7AF7-4E53-A2B2-1D52E9A7508F}"/>
          </ac:picMkLst>
        </pc:picChg>
        <pc:picChg chg="add mod">
          <ac:chgData name="varitsara monsiri" userId="d21832565e14aca8" providerId="LiveId" clId="{25AA6E88-4402-4E52-A0E2-3C3819772E87}" dt="2024-01-08T09:45:30.709" v="2758"/>
          <ac:picMkLst>
            <pc:docMk/>
            <pc:sldMk cId="445278201" sldId="266"/>
            <ac:picMk id="11" creationId="{BEEF5F79-FFA8-4D65-9F4A-033516124E31}"/>
          </ac:picMkLst>
        </pc:picChg>
        <pc:picChg chg="add mod">
          <ac:chgData name="varitsara monsiri" userId="d21832565e14aca8" providerId="LiveId" clId="{25AA6E88-4402-4E52-A0E2-3C3819772E87}" dt="2024-01-08T09:45:30.709" v="2758"/>
          <ac:picMkLst>
            <pc:docMk/>
            <pc:sldMk cId="445278201" sldId="266"/>
            <ac:picMk id="12" creationId="{ADF76247-B584-45CE-9C17-8C8BE8C658C2}"/>
          </ac:picMkLst>
        </pc:picChg>
        <pc:picChg chg="add mod">
          <ac:chgData name="varitsara monsiri" userId="d21832565e14aca8" providerId="LiveId" clId="{25AA6E88-4402-4E52-A0E2-3C3819772E87}" dt="2024-01-08T09:45:30.709" v="2758"/>
          <ac:picMkLst>
            <pc:docMk/>
            <pc:sldMk cId="445278201" sldId="266"/>
            <ac:picMk id="13" creationId="{3E75F86D-ED47-4C5E-8C12-24BB987A9CA3}"/>
          </ac:picMkLst>
        </pc:picChg>
        <pc:picChg chg="add mod">
          <ac:chgData name="varitsara monsiri" userId="d21832565e14aca8" providerId="LiveId" clId="{25AA6E88-4402-4E52-A0E2-3C3819772E87}" dt="2024-01-08T09:45:30.709" v="2758"/>
          <ac:picMkLst>
            <pc:docMk/>
            <pc:sldMk cId="445278201" sldId="266"/>
            <ac:picMk id="14" creationId="{45ED1A62-F1F5-4EA8-ADA4-555A7C8823BC}"/>
          </ac:picMkLst>
        </pc:picChg>
        <pc:picChg chg="add mod">
          <ac:chgData name="varitsara monsiri" userId="d21832565e14aca8" providerId="LiveId" clId="{25AA6E88-4402-4E52-A0E2-3C3819772E87}" dt="2024-01-08T09:45:30.709" v="2758"/>
          <ac:picMkLst>
            <pc:docMk/>
            <pc:sldMk cId="445278201" sldId="266"/>
            <ac:picMk id="15" creationId="{0622F927-CB63-40A1-B221-B8E7721D531A}"/>
          </ac:picMkLst>
        </pc:picChg>
        <pc:picChg chg="add mod">
          <ac:chgData name="varitsara monsiri" userId="d21832565e14aca8" providerId="LiveId" clId="{25AA6E88-4402-4E52-A0E2-3C3819772E87}" dt="2024-01-08T09:45:30.709" v="2758"/>
          <ac:picMkLst>
            <pc:docMk/>
            <pc:sldMk cId="445278201" sldId="266"/>
            <ac:picMk id="16" creationId="{D9A58268-26F7-4FF8-8503-D53FBE21E963}"/>
          </ac:picMkLst>
        </pc:picChg>
        <pc:picChg chg="add mod">
          <ac:chgData name="varitsara monsiri" userId="d21832565e14aca8" providerId="LiveId" clId="{25AA6E88-4402-4E52-A0E2-3C3819772E87}" dt="2024-01-08T09:45:30.709" v="2758"/>
          <ac:picMkLst>
            <pc:docMk/>
            <pc:sldMk cId="445278201" sldId="266"/>
            <ac:picMk id="17" creationId="{9AD8F7EE-53B8-459B-9FED-141FEF4C86C0}"/>
          </ac:picMkLst>
        </pc:picChg>
        <pc:picChg chg="add mod">
          <ac:chgData name="varitsara monsiri" userId="d21832565e14aca8" providerId="LiveId" clId="{25AA6E88-4402-4E52-A0E2-3C3819772E87}" dt="2024-01-08T09:45:30.709" v="2758"/>
          <ac:picMkLst>
            <pc:docMk/>
            <pc:sldMk cId="445278201" sldId="266"/>
            <ac:picMk id="18" creationId="{51B4475D-EF1D-4BA3-B6C2-71513F9C780B}"/>
          </ac:picMkLst>
        </pc:picChg>
        <pc:picChg chg="add mod">
          <ac:chgData name="varitsara monsiri" userId="d21832565e14aca8" providerId="LiveId" clId="{25AA6E88-4402-4E52-A0E2-3C3819772E87}" dt="2024-01-08T09:45:30.709" v="2758"/>
          <ac:picMkLst>
            <pc:docMk/>
            <pc:sldMk cId="445278201" sldId="266"/>
            <ac:picMk id="19" creationId="{A830B3E3-9A0D-466A-931D-340D520BDE05}"/>
          </ac:picMkLst>
        </pc:picChg>
        <pc:picChg chg="add mod">
          <ac:chgData name="varitsara monsiri" userId="d21832565e14aca8" providerId="LiveId" clId="{25AA6E88-4402-4E52-A0E2-3C3819772E87}" dt="2024-01-08T09:45:30.709" v="2758"/>
          <ac:picMkLst>
            <pc:docMk/>
            <pc:sldMk cId="445278201" sldId="266"/>
            <ac:picMk id="20" creationId="{CBF00A41-191E-49FB-97FF-03E67D239215}"/>
          </ac:picMkLst>
        </pc:picChg>
        <pc:picChg chg="add mod">
          <ac:chgData name="varitsara monsiri" userId="d21832565e14aca8" providerId="LiveId" clId="{25AA6E88-4402-4E52-A0E2-3C3819772E87}" dt="2024-01-08T09:45:30.709" v="2758"/>
          <ac:picMkLst>
            <pc:docMk/>
            <pc:sldMk cId="445278201" sldId="266"/>
            <ac:picMk id="21" creationId="{7AE76677-E11D-4959-AF13-C6970BDF4D35}"/>
          </ac:picMkLst>
        </pc:picChg>
        <pc:picChg chg="add mod">
          <ac:chgData name="varitsara monsiri" userId="d21832565e14aca8" providerId="LiveId" clId="{25AA6E88-4402-4E52-A0E2-3C3819772E87}" dt="2024-01-08T09:45:30.709" v="2758"/>
          <ac:picMkLst>
            <pc:docMk/>
            <pc:sldMk cId="445278201" sldId="266"/>
            <ac:picMk id="22" creationId="{48803762-272C-484B-A781-9CD0E58940A4}"/>
          </ac:picMkLst>
        </pc:picChg>
        <pc:picChg chg="add mod">
          <ac:chgData name="varitsara monsiri" userId="d21832565e14aca8" providerId="LiveId" clId="{25AA6E88-4402-4E52-A0E2-3C3819772E87}" dt="2024-01-08T09:45:30.709" v="2758"/>
          <ac:picMkLst>
            <pc:docMk/>
            <pc:sldMk cId="445278201" sldId="266"/>
            <ac:picMk id="23" creationId="{728AB885-664E-48CA-863A-AE79EB1980FF}"/>
          </ac:picMkLst>
        </pc:picChg>
        <pc:picChg chg="add mod">
          <ac:chgData name="varitsara monsiri" userId="d21832565e14aca8" providerId="LiveId" clId="{25AA6E88-4402-4E52-A0E2-3C3819772E87}" dt="2024-01-08T09:45:30.709" v="2758"/>
          <ac:picMkLst>
            <pc:docMk/>
            <pc:sldMk cId="445278201" sldId="266"/>
            <ac:picMk id="24" creationId="{CE8C00B3-3F97-481D-A4F0-2F3C1BCC6765}"/>
          </ac:picMkLst>
        </pc:picChg>
        <pc:picChg chg="add mod">
          <ac:chgData name="varitsara monsiri" userId="d21832565e14aca8" providerId="LiveId" clId="{25AA6E88-4402-4E52-A0E2-3C3819772E87}" dt="2024-01-08T09:45:30.709" v="2758"/>
          <ac:picMkLst>
            <pc:docMk/>
            <pc:sldMk cId="445278201" sldId="266"/>
            <ac:picMk id="25" creationId="{A8D958EC-FE26-48BD-BAA3-E0D467EE16F4}"/>
          </ac:picMkLst>
        </pc:picChg>
      </pc:sldChg>
      <pc:sldChg chg="addSp delSp modSp new mod ord modClrScheme chgLayout">
        <pc:chgData name="varitsara monsiri" userId="d21832565e14aca8" providerId="LiveId" clId="{25AA6E88-4402-4E52-A0E2-3C3819772E87}" dt="2024-01-09T12:01:28.056" v="6322" actId="1076"/>
        <pc:sldMkLst>
          <pc:docMk/>
          <pc:sldMk cId="3091817731" sldId="266"/>
        </pc:sldMkLst>
        <pc:spChg chg="del">
          <ac:chgData name="varitsara monsiri" userId="d21832565e14aca8" providerId="LiveId" clId="{25AA6E88-4402-4E52-A0E2-3C3819772E87}" dt="2024-01-09T06:43:40.964" v="2844" actId="700"/>
          <ac:spMkLst>
            <pc:docMk/>
            <pc:sldMk cId="3091817731" sldId="266"/>
            <ac:spMk id="2" creationId="{41CAEA2B-6F57-4430-BA13-F09C3A47253D}"/>
          </ac:spMkLst>
        </pc:spChg>
        <pc:spChg chg="del">
          <ac:chgData name="varitsara monsiri" userId="d21832565e14aca8" providerId="LiveId" clId="{25AA6E88-4402-4E52-A0E2-3C3819772E87}" dt="2024-01-09T06:43:40.964" v="2844" actId="700"/>
          <ac:spMkLst>
            <pc:docMk/>
            <pc:sldMk cId="3091817731" sldId="266"/>
            <ac:spMk id="3" creationId="{42F3DDA2-89AC-4596-9FC6-3D349D1B3503}"/>
          </ac:spMkLst>
        </pc:spChg>
        <pc:spChg chg="del">
          <ac:chgData name="varitsara monsiri" userId="d21832565e14aca8" providerId="LiveId" clId="{25AA6E88-4402-4E52-A0E2-3C3819772E87}" dt="2024-01-09T06:43:40.964" v="2844" actId="700"/>
          <ac:spMkLst>
            <pc:docMk/>
            <pc:sldMk cId="3091817731" sldId="266"/>
            <ac:spMk id="4" creationId="{997019FC-69F8-4C10-8270-74F33DB2800B}"/>
          </ac:spMkLst>
        </pc:spChg>
        <pc:spChg chg="del">
          <ac:chgData name="varitsara monsiri" userId="d21832565e14aca8" providerId="LiveId" clId="{25AA6E88-4402-4E52-A0E2-3C3819772E87}" dt="2024-01-09T06:43:40.964" v="2844" actId="700"/>
          <ac:spMkLst>
            <pc:docMk/>
            <pc:sldMk cId="3091817731" sldId="266"/>
            <ac:spMk id="5" creationId="{991B70DA-B561-4CCE-839E-E0368B3E57A3}"/>
          </ac:spMkLst>
        </pc:spChg>
        <pc:spChg chg="del">
          <ac:chgData name="varitsara monsiri" userId="d21832565e14aca8" providerId="LiveId" clId="{25AA6E88-4402-4E52-A0E2-3C3819772E87}" dt="2024-01-09T06:43:40.964" v="2844" actId="700"/>
          <ac:spMkLst>
            <pc:docMk/>
            <pc:sldMk cId="3091817731" sldId="266"/>
            <ac:spMk id="6" creationId="{2D50F631-632C-4658-93B1-3993115DA31C}"/>
          </ac:spMkLst>
        </pc:spChg>
        <pc:spChg chg="del">
          <ac:chgData name="varitsara monsiri" userId="d21832565e14aca8" providerId="LiveId" clId="{25AA6E88-4402-4E52-A0E2-3C3819772E87}" dt="2024-01-09T06:43:40.964" v="2844" actId="700"/>
          <ac:spMkLst>
            <pc:docMk/>
            <pc:sldMk cId="3091817731" sldId="266"/>
            <ac:spMk id="7" creationId="{7D48E52F-23CD-4663-A473-A65286A07D5F}"/>
          </ac:spMkLst>
        </pc:spChg>
        <pc:spChg chg="del">
          <ac:chgData name="varitsara monsiri" userId="d21832565e14aca8" providerId="LiveId" clId="{25AA6E88-4402-4E52-A0E2-3C3819772E87}" dt="2024-01-09T06:43:40.964" v="2844" actId="700"/>
          <ac:spMkLst>
            <pc:docMk/>
            <pc:sldMk cId="3091817731" sldId="266"/>
            <ac:spMk id="8" creationId="{C6E2704C-9F4E-4DA3-99FC-5F709606F5D5}"/>
          </ac:spMkLst>
        </pc:spChg>
        <pc:spChg chg="del">
          <ac:chgData name="varitsara monsiri" userId="d21832565e14aca8" providerId="LiveId" clId="{25AA6E88-4402-4E52-A0E2-3C3819772E87}" dt="2024-01-09T06:43:40.964" v="2844" actId="700"/>
          <ac:spMkLst>
            <pc:docMk/>
            <pc:sldMk cId="3091817731" sldId="266"/>
            <ac:spMk id="9" creationId="{CC0D505E-80CF-4864-980E-984572BC619A}"/>
          </ac:spMkLst>
        </pc:spChg>
        <pc:spChg chg="del">
          <ac:chgData name="varitsara monsiri" userId="d21832565e14aca8" providerId="LiveId" clId="{25AA6E88-4402-4E52-A0E2-3C3819772E87}" dt="2024-01-09T06:43:40.964" v="2844" actId="700"/>
          <ac:spMkLst>
            <pc:docMk/>
            <pc:sldMk cId="3091817731" sldId="266"/>
            <ac:spMk id="10" creationId="{AE443EBC-B623-45AE-8B65-F4106C32DF8A}"/>
          </ac:spMkLst>
        </pc:spChg>
        <pc:spChg chg="del">
          <ac:chgData name="varitsara monsiri" userId="d21832565e14aca8" providerId="LiveId" clId="{25AA6E88-4402-4E52-A0E2-3C3819772E87}" dt="2024-01-09T06:43:40.964" v="2844" actId="700"/>
          <ac:spMkLst>
            <pc:docMk/>
            <pc:sldMk cId="3091817731" sldId="266"/>
            <ac:spMk id="11" creationId="{2395CF6F-C090-4206-9A5B-E01CDE3F9421}"/>
          </ac:spMkLst>
        </pc:spChg>
        <pc:spChg chg="del">
          <ac:chgData name="varitsara monsiri" userId="d21832565e14aca8" providerId="LiveId" clId="{25AA6E88-4402-4E52-A0E2-3C3819772E87}" dt="2024-01-09T06:43:40.964" v="2844" actId="700"/>
          <ac:spMkLst>
            <pc:docMk/>
            <pc:sldMk cId="3091817731" sldId="266"/>
            <ac:spMk id="12" creationId="{D61AA07B-17D4-4D83-A937-D67312980A5B}"/>
          </ac:spMkLst>
        </pc:spChg>
        <pc:spChg chg="del">
          <ac:chgData name="varitsara monsiri" userId="d21832565e14aca8" providerId="LiveId" clId="{25AA6E88-4402-4E52-A0E2-3C3819772E87}" dt="2024-01-09T06:43:40.964" v="2844" actId="700"/>
          <ac:spMkLst>
            <pc:docMk/>
            <pc:sldMk cId="3091817731" sldId="266"/>
            <ac:spMk id="13" creationId="{9E990112-47C7-4DA4-86F8-C0804470B63B}"/>
          </ac:spMkLst>
        </pc:spChg>
        <pc:spChg chg="add mod">
          <ac:chgData name="varitsara monsiri" userId="d21832565e14aca8" providerId="LiveId" clId="{25AA6E88-4402-4E52-A0E2-3C3819772E87}" dt="2024-01-09T11:41:52.787" v="5943" actId="20577"/>
          <ac:spMkLst>
            <pc:docMk/>
            <pc:sldMk cId="3091817731" sldId="266"/>
            <ac:spMk id="51" creationId="{C6A2A0F2-F9B1-47D7-9884-C3B65CE9FE0C}"/>
          </ac:spMkLst>
        </pc:spChg>
        <pc:spChg chg="add mod">
          <ac:chgData name="varitsara monsiri" userId="d21832565e14aca8" providerId="LiveId" clId="{25AA6E88-4402-4E52-A0E2-3C3819772E87}" dt="2024-01-09T11:41:35.395" v="5925" actId="20577"/>
          <ac:spMkLst>
            <pc:docMk/>
            <pc:sldMk cId="3091817731" sldId="266"/>
            <ac:spMk id="52" creationId="{20F9959E-89D2-4D7E-B2E8-E68EBCFF9E66}"/>
          </ac:spMkLst>
        </pc:spChg>
        <pc:spChg chg="add mod">
          <ac:chgData name="varitsara monsiri" userId="d21832565e14aca8" providerId="LiveId" clId="{25AA6E88-4402-4E52-A0E2-3C3819772E87}" dt="2024-01-09T11:41:54.482" v="5945" actId="20577"/>
          <ac:spMkLst>
            <pc:docMk/>
            <pc:sldMk cId="3091817731" sldId="266"/>
            <ac:spMk id="53" creationId="{6F0B42B9-4F32-4845-AC7D-C05319A39E8F}"/>
          </ac:spMkLst>
        </pc:spChg>
        <pc:spChg chg="add mod">
          <ac:chgData name="varitsara monsiri" userId="d21832565e14aca8" providerId="LiveId" clId="{25AA6E88-4402-4E52-A0E2-3C3819772E87}" dt="2024-01-09T11:41:38.167" v="5930" actId="20577"/>
          <ac:spMkLst>
            <pc:docMk/>
            <pc:sldMk cId="3091817731" sldId="266"/>
            <ac:spMk id="54" creationId="{5529D8D0-4D69-496C-AAF6-16CA8C67537A}"/>
          </ac:spMkLst>
        </pc:spChg>
        <pc:spChg chg="add mod">
          <ac:chgData name="varitsara monsiri" userId="d21832565e14aca8" providerId="LiveId" clId="{25AA6E88-4402-4E52-A0E2-3C3819772E87}" dt="2024-01-09T11:41:56.123" v="5947" actId="20577"/>
          <ac:spMkLst>
            <pc:docMk/>
            <pc:sldMk cId="3091817731" sldId="266"/>
            <ac:spMk id="55" creationId="{6002EF61-61E8-4BCC-B652-2FE35D877862}"/>
          </ac:spMkLst>
        </pc:spChg>
        <pc:spChg chg="add mod">
          <ac:chgData name="varitsara monsiri" userId="d21832565e14aca8" providerId="LiveId" clId="{25AA6E88-4402-4E52-A0E2-3C3819772E87}" dt="2024-01-09T11:41:41.070" v="5936" actId="20577"/>
          <ac:spMkLst>
            <pc:docMk/>
            <pc:sldMk cId="3091817731" sldId="266"/>
            <ac:spMk id="56" creationId="{D6D2072E-59CE-4DB2-B2F3-3B843A9F825C}"/>
          </ac:spMkLst>
        </pc:spChg>
        <pc:spChg chg="add mod">
          <ac:chgData name="varitsara monsiri" userId="d21832565e14aca8" providerId="LiveId" clId="{25AA6E88-4402-4E52-A0E2-3C3819772E87}" dt="2024-01-09T11:41:57.608" v="5949" actId="20577"/>
          <ac:spMkLst>
            <pc:docMk/>
            <pc:sldMk cId="3091817731" sldId="266"/>
            <ac:spMk id="57" creationId="{4289CE6A-2C38-454D-AF64-6D314056DA5A}"/>
          </ac:spMkLst>
        </pc:spChg>
        <pc:spChg chg="add mod">
          <ac:chgData name="varitsara monsiri" userId="d21832565e14aca8" providerId="LiveId" clId="{25AA6E88-4402-4E52-A0E2-3C3819772E87}" dt="2024-01-09T11:41:44.358" v="5941" actId="20577"/>
          <ac:spMkLst>
            <pc:docMk/>
            <pc:sldMk cId="3091817731" sldId="266"/>
            <ac:spMk id="58" creationId="{FD4E4736-8E63-4905-97C7-AA476B0D8E05}"/>
          </ac:spMkLst>
        </pc:spChg>
        <pc:spChg chg="mod">
          <ac:chgData name="varitsara monsiri" userId="d21832565e14aca8" providerId="LiveId" clId="{25AA6E88-4402-4E52-A0E2-3C3819772E87}" dt="2024-01-09T11:43:40.725" v="5969" actId="207"/>
          <ac:spMkLst>
            <pc:docMk/>
            <pc:sldMk cId="3091817731" sldId="266"/>
            <ac:spMk id="62" creationId="{1E222E2E-02E7-4074-A28C-8CEBF73689A2}"/>
          </ac:spMkLst>
        </pc:spChg>
        <pc:spChg chg="mod">
          <ac:chgData name="varitsara monsiri" userId="d21832565e14aca8" providerId="LiveId" clId="{25AA6E88-4402-4E52-A0E2-3C3819772E87}" dt="2024-01-09T11:42:26.353" v="5952" actId="14861"/>
          <ac:spMkLst>
            <pc:docMk/>
            <pc:sldMk cId="3091817731" sldId="266"/>
            <ac:spMk id="63" creationId="{E4612772-1080-476E-806A-67025AADB264}"/>
          </ac:spMkLst>
        </pc:spChg>
        <pc:spChg chg="mod">
          <ac:chgData name="varitsara monsiri" userId="d21832565e14aca8" providerId="LiveId" clId="{25AA6E88-4402-4E52-A0E2-3C3819772E87}" dt="2024-01-09T11:43:22.611" v="5964" actId="207"/>
          <ac:spMkLst>
            <pc:docMk/>
            <pc:sldMk cId="3091817731" sldId="266"/>
            <ac:spMk id="64" creationId="{E0199704-B226-408D-B6BC-F2408E462802}"/>
          </ac:spMkLst>
        </pc:spChg>
        <pc:spChg chg="mod">
          <ac:chgData name="varitsara monsiri" userId="d21832565e14aca8" providerId="LiveId" clId="{25AA6E88-4402-4E52-A0E2-3C3819772E87}" dt="2024-01-09T11:42:26.353" v="5952" actId="14861"/>
          <ac:spMkLst>
            <pc:docMk/>
            <pc:sldMk cId="3091817731" sldId="266"/>
            <ac:spMk id="65" creationId="{2CF3BB45-6B5C-4730-9DAF-43DAF40A8DB6}"/>
          </ac:spMkLst>
        </pc:spChg>
        <pc:spChg chg="mod">
          <ac:chgData name="varitsara monsiri" userId="d21832565e14aca8" providerId="LiveId" clId="{25AA6E88-4402-4E52-A0E2-3C3819772E87}" dt="2024-01-09T11:43:35.924" v="5967" actId="692"/>
          <ac:spMkLst>
            <pc:docMk/>
            <pc:sldMk cId="3091817731" sldId="266"/>
            <ac:spMk id="67" creationId="{BC494747-C053-461B-B0AB-8B034B4EE9EE}"/>
          </ac:spMkLst>
        </pc:spChg>
        <pc:spChg chg="mod">
          <ac:chgData name="varitsara monsiri" userId="d21832565e14aca8" providerId="LiveId" clId="{25AA6E88-4402-4E52-A0E2-3C3819772E87}" dt="2024-01-09T11:43:02.535" v="5958" actId="692"/>
          <ac:spMkLst>
            <pc:docMk/>
            <pc:sldMk cId="3091817731" sldId="266"/>
            <ac:spMk id="69" creationId="{5EE4B9E0-E266-4B3D-96D6-D7138767B0AF}"/>
          </ac:spMkLst>
        </pc:spChg>
        <pc:spChg chg="mod">
          <ac:chgData name="varitsara monsiri" userId="d21832565e14aca8" providerId="LiveId" clId="{25AA6E88-4402-4E52-A0E2-3C3819772E87}" dt="2024-01-09T11:43:29.571" v="5966" actId="692"/>
          <ac:spMkLst>
            <pc:docMk/>
            <pc:sldMk cId="3091817731" sldId="266"/>
            <ac:spMk id="71" creationId="{49A55175-C591-4C07-9DA7-6B26D8027918}"/>
          </ac:spMkLst>
        </pc:spChg>
        <pc:spChg chg="mod">
          <ac:chgData name="varitsara monsiri" userId="d21832565e14aca8" providerId="LiveId" clId="{25AA6E88-4402-4E52-A0E2-3C3819772E87}" dt="2024-01-09T11:43:02.535" v="5958" actId="692"/>
          <ac:spMkLst>
            <pc:docMk/>
            <pc:sldMk cId="3091817731" sldId="266"/>
            <ac:spMk id="73" creationId="{922C9FE0-AE8E-4237-9D1C-5027755D8002}"/>
          </ac:spMkLst>
        </pc:spChg>
        <pc:spChg chg="add mod">
          <ac:chgData name="varitsara monsiri" userId="d21832565e14aca8" providerId="LiveId" clId="{25AA6E88-4402-4E52-A0E2-3C3819772E87}" dt="2024-01-09T11:51:22.439" v="6090" actId="692"/>
          <ac:spMkLst>
            <pc:docMk/>
            <pc:sldMk cId="3091817731" sldId="266"/>
            <ac:spMk id="111" creationId="{62B49135-D91F-4B85-B7E0-5F294BC5F13B}"/>
          </ac:spMkLst>
        </pc:spChg>
        <pc:spChg chg="add mod">
          <ac:chgData name="varitsara monsiri" userId="d21832565e14aca8" providerId="LiveId" clId="{25AA6E88-4402-4E52-A0E2-3C3819772E87}" dt="2024-01-09T11:51:22.439" v="6090" actId="692"/>
          <ac:spMkLst>
            <pc:docMk/>
            <pc:sldMk cId="3091817731" sldId="266"/>
            <ac:spMk id="112" creationId="{0BF2ADE8-4723-4663-8137-D3BC28429170}"/>
          </ac:spMkLst>
        </pc:spChg>
        <pc:spChg chg="add del mod">
          <ac:chgData name="varitsara monsiri" userId="d21832565e14aca8" providerId="LiveId" clId="{25AA6E88-4402-4E52-A0E2-3C3819772E87}" dt="2024-01-09T11:50:27.617" v="6074" actId="478"/>
          <ac:spMkLst>
            <pc:docMk/>
            <pc:sldMk cId="3091817731" sldId="266"/>
            <ac:spMk id="113" creationId="{3A1E414F-DA9C-4E3D-81EF-5E748BFDDFE5}"/>
          </ac:spMkLst>
        </pc:spChg>
        <pc:spChg chg="add mod">
          <ac:chgData name="varitsara monsiri" userId="d21832565e14aca8" providerId="LiveId" clId="{25AA6E88-4402-4E52-A0E2-3C3819772E87}" dt="2024-01-09T11:51:22.439" v="6090" actId="692"/>
          <ac:spMkLst>
            <pc:docMk/>
            <pc:sldMk cId="3091817731" sldId="266"/>
            <ac:spMk id="114" creationId="{E8A57DB8-3736-4C7B-985B-1AE97A6AC95E}"/>
          </ac:spMkLst>
        </pc:spChg>
        <pc:spChg chg="add mod">
          <ac:chgData name="varitsara monsiri" userId="d21832565e14aca8" providerId="LiveId" clId="{25AA6E88-4402-4E52-A0E2-3C3819772E87}" dt="2024-01-09T11:51:22.439" v="6090" actId="692"/>
          <ac:spMkLst>
            <pc:docMk/>
            <pc:sldMk cId="3091817731" sldId="266"/>
            <ac:spMk id="115" creationId="{EF4ABFC1-A212-406A-B55C-A81C2497D4F4}"/>
          </ac:spMkLst>
        </pc:spChg>
        <pc:grpChg chg="add del mod">
          <ac:chgData name="varitsara monsiri" userId="d21832565e14aca8" providerId="LiveId" clId="{25AA6E88-4402-4E52-A0E2-3C3819772E87}" dt="2024-01-09T11:36:00.046" v="5826" actId="165"/>
          <ac:grpSpMkLst>
            <pc:docMk/>
            <pc:sldMk cId="3091817731" sldId="266"/>
            <ac:grpSpMk id="21" creationId="{65E3E283-B04A-418C-AA08-B8904681EF81}"/>
          </ac:grpSpMkLst>
        </pc:grpChg>
        <pc:grpChg chg="add mod">
          <ac:chgData name="varitsara monsiri" userId="d21832565e14aca8" providerId="LiveId" clId="{25AA6E88-4402-4E52-A0E2-3C3819772E87}" dt="2024-01-09T11:40:01.841" v="5918" actId="164"/>
          <ac:grpSpMkLst>
            <pc:docMk/>
            <pc:sldMk cId="3091817731" sldId="266"/>
            <ac:grpSpMk id="32" creationId="{6FCA6148-0491-4955-89B4-EEB5C4C0407A}"/>
          </ac:grpSpMkLst>
        </pc:grpChg>
        <pc:grpChg chg="add mod">
          <ac:chgData name="varitsara monsiri" userId="d21832565e14aca8" providerId="LiveId" clId="{25AA6E88-4402-4E52-A0E2-3C3819772E87}" dt="2024-01-09T11:40:01.841" v="5918" actId="164"/>
          <ac:grpSpMkLst>
            <pc:docMk/>
            <pc:sldMk cId="3091817731" sldId="266"/>
            <ac:grpSpMk id="33" creationId="{DB48A395-BB37-40C9-B054-11664D5B743D}"/>
          </ac:grpSpMkLst>
        </pc:grpChg>
        <pc:grpChg chg="add del mod">
          <ac:chgData name="varitsara monsiri" userId="d21832565e14aca8" providerId="LiveId" clId="{25AA6E88-4402-4E52-A0E2-3C3819772E87}" dt="2024-01-09T11:40:03.110" v="5919" actId="21"/>
          <ac:grpSpMkLst>
            <pc:docMk/>
            <pc:sldMk cId="3091817731" sldId="266"/>
            <ac:grpSpMk id="50" creationId="{741DBE49-5077-4351-8D56-7ECC34EC2E6F}"/>
          </ac:grpSpMkLst>
        </pc:grpChg>
        <pc:grpChg chg="add del mod">
          <ac:chgData name="varitsara monsiri" userId="d21832565e14aca8" providerId="LiveId" clId="{25AA6E88-4402-4E52-A0E2-3C3819772E87}" dt="2024-01-09T11:42:12.737" v="5951" actId="165"/>
          <ac:grpSpMkLst>
            <pc:docMk/>
            <pc:sldMk cId="3091817731" sldId="266"/>
            <ac:grpSpMk id="59" creationId="{21547F2F-8C69-4DEF-964B-B947665A6F59}"/>
          </ac:grpSpMkLst>
        </pc:grpChg>
        <pc:grpChg chg="mod topLvl">
          <ac:chgData name="varitsara monsiri" userId="d21832565e14aca8" providerId="LiveId" clId="{25AA6E88-4402-4E52-A0E2-3C3819772E87}" dt="2024-01-09T11:42:12.737" v="5951" actId="165"/>
          <ac:grpSpMkLst>
            <pc:docMk/>
            <pc:sldMk cId="3091817731" sldId="266"/>
            <ac:grpSpMk id="60" creationId="{93346C0F-9CCA-4E79-A7E7-0CB8AB4B8754}"/>
          </ac:grpSpMkLst>
        </pc:grpChg>
        <pc:grpChg chg="mod topLvl">
          <ac:chgData name="varitsara monsiri" userId="d21832565e14aca8" providerId="LiveId" clId="{25AA6E88-4402-4E52-A0E2-3C3819772E87}" dt="2024-01-09T11:43:37.587" v="5968" actId="1076"/>
          <ac:grpSpMkLst>
            <pc:docMk/>
            <pc:sldMk cId="3091817731" sldId="266"/>
            <ac:grpSpMk id="61" creationId="{49995CAB-0168-43AB-A402-ADACF5D38D57}"/>
          </ac:grpSpMkLst>
        </pc:grpChg>
        <pc:grpChg chg="add del mod">
          <ac:chgData name="varitsara monsiri" userId="d21832565e14aca8" providerId="LiveId" clId="{25AA6E88-4402-4E52-A0E2-3C3819772E87}" dt="2024-01-09T11:43:53.201" v="5972" actId="165"/>
          <ac:grpSpMkLst>
            <pc:docMk/>
            <pc:sldMk cId="3091817731" sldId="266"/>
            <ac:grpSpMk id="74" creationId="{818F81BF-F531-421F-8AFC-371974E98A39}"/>
          </ac:grpSpMkLst>
        </pc:grpChg>
        <pc:grpChg chg="mod topLvl">
          <ac:chgData name="varitsara monsiri" userId="d21832565e14aca8" providerId="LiveId" clId="{25AA6E88-4402-4E52-A0E2-3C3819772E87}" dt="2024-01-09T11:44:07.937" v="5984" actId="1038"/>
          <ac:grpSpMkLst>
            <pc:docMk/>
            <pc:sldMk cId="3091817731" sldId="266"/>
            <ac:grpSpMk id="79" creationId="{D51F49D0-442A-45D6-A966-DFB1370071A3}"/>
          </ac:grpSpMkLst>
        </pc:grpChg>
        <pc:grpChg chg="mod topLvl">
          <ac:chgData name="varitsara monsiri" userId="d21832565e14aca8" providerId="LiveId" clId="{25AA6E88-4402-4E52-A0E2-3C3819772E87}" dt="2024-01-09T11:43:53.201" v="5972" actId="165"/>
          <ac:grpSpMkLst>
            <pc:docMk/>
            <pc:sldMk cId="3091817731" sldId="266"/>
            <ac:grpSpMk id="80" creationId="{9057F047-2F27-43F7-BAD2-BB7E62D36008}"/>
          </ac:grpSpMkLst>
        </pc:grpChg>
        <pc:grpChg chg="add mod">
          <ac:chgData name="varitsara monsiri" userId="d21832565e14aca8" providerId="LiveId" clId="{25AA6E88-4402-4E52-A0E2-3C3819772E87}" dt="2024-01-09T11:48:05.155" v="6053" actId="1076"/>
          <ac:grpSpMkLst>
            <pc:docMk/>
            <pc:sldMk cId="3091817731" sldId="266"/>
            <ac:grpSpMk id="107" creationId="{5223E5DE-6AC9-4F20-A164-DBBFC820D73C}"/>
          </ac:grpSpMkLst>
        </pc:grpChg>
        <pc:picChg chg="add del mod">
          <ac:chgData name="varitsara monsiri" userId="d21832565e14aca8" providerId="LiveId" clId="{25AA6E88-4402-4E52-A0E2-3C3819772E87}" dt="2024-01-09T11:39:22.662" v="5905" actId="478"/>
          <ac:picMkLst>
            <pc:docMk/>
            <pc:sldMk cId="3091817731" sldId="266"/>
            <ac:picMk id="15" creationId="{504B5DF0-2FF6-45A4-A7A1-1C21E82A6DCE}"/>
          </ac:picMkLst>
        </pc:picChg>
        <pc:picChg chg="add del mod">
          <ac:chgData name="varitsara monsiri" userId="d21832565e14aca8" providerId="LiveId" clId="{25AA6E88-4402-4E52-A0E2-3C3819772E87}" dt="2024-01-09T11:33:39.329" v="5807" actId="478"/>
          <ac:picMkLst>
            <pc:docMk/>
            <pc:sldMk cId="3091817731" sldId="266"/>
            <ac:picMk id="16" creationId="{2C9A4196-D729-4316-B54B-C1AA7DD8EA22}"/>
          </ac:picMkLst>
        </pc:picChg>
        <pc:picChg chg="add mod">
          <ac:chgData name="varitsara monsiri" userId="d21832565e14aca8" providerId="LiveId" clId="{25AA6E88-4402-4E52-A0E2-3C3819772E87}" dt="2024-01-09T11:40:01.841" v="5918" actId="164"/>
          <ac:picMkLst>
            <pc:docMk/>
            <pc:sldMk cId="3091817731" sldId="266"/>
            <ac:picMk id="17" creationId="{4E26059C-EF85-481E-8DA2-663B32A236AA}"/>
          </ac:picMkLst>
        </pc:picChg>
        <pc:picChg chg="add mod">
          <ac:chgData name="varitsara monsiri" userId="d21832565e14aca8" providerId="LiveId" clId="{25AA6E88-4402-4E52-A0E2-3C3819772E87}" dt="2024-01-09T11:40:01.841" v="5918" actId="164"/>
          <ac:picMkLst>
            <pc:docMk/>
            <pc:sldMk cId="3091817731" sldId="266"/>
            <ac:picMk id="18" creationId="{E603BBF6-9221-44E9-8600-B4EA02E6B679}"/>
          </ac:picMkLst>
        </pc:picChg>
        <pc:picChg chg="add mod modCrop">
          <ac:chgData name="varitsara monsiri" userId="d21832565e14aca8" providerId="LiveId" clId="{25AA6E88-4402-4E52-A0E2-3C3819772E87}" dt="2024-01-09T11:40:01.841" v="5918" actId="164"/>
          <ac:picMkLst>
            <pc:docMk/>
            <pc:sldMk cId="3091817731" sldId="266"/>
            <ac:picMk id="19" creationId="{E3448D00-0808-4482-9C17-3F2F3C5A9C5D}"/>
          </ac:picMkLst>
        </pc:picChg>
        <pc:picChg chg="add mod">
          <ac:chgData name="varitsara monsiri" userId="d21832565e14aca8" providerId="LiveId" clId="{25AA6E88-4402-4E52-A0E2-3C3819772E87}" dt="2024-01-09T11:40:01.841" v="5918" actId="164"/>
          <ac:picMkLst>
            <pc:docMk/>
            <pc:sldMk cId="3091817731" sldId="266"/>
            <ac:picMk id="20" creationId="{055F8092-A311-4C75-A648-A32A078ADC57}"/>
          </ac:picMkLst>
        </pc:picChg>
        <pc:picChg chg="mod ord topLvl">
          <ac:chgData name="varitsara monsiri" userId="d21832565e14aca8" providerId="LiveId" clId="{25AA6E88-4402-4E52-A0E2-3C3819772E87}" dt="2024-01-09T11:37:38.663" v="5870" actId="164"/>
          <ac:picMkLst>
            <pc:docMk/>
            <pc:sldMk cId="3091817731" sldId="266"/>
            <ac:picMk id="22" creationId="{51D7E9DE-D60D-4C94-8523-E6FEE64CA935}"/>
          </ac:picMkLst>
        </pc:picChg>
        <pc:picChg chg="mod topLvl">
          <ac:chgData name="varitsara monsiri" userId="d21832565e14aca8" providerId="LiveId" clId="{25AA6E88-4402-4E52-A0E2-3C3819772E87}" dt="2024-01-09T11:37:38.663" v="5870" actId="164"/>
          <ac:picMkLst>
            <pc:docMk/>
            <pc:sldMk cId="3091817731" sldId="266"/>
            <ac:picMk id="23" creationId="{4FB7DBF2-61B0-4433-8C58-F6B138C1F95F}"/>
          </ac:picMkLst>
        </pc:picChg>
        <pc:picChg chg="mod topLvl">
          <ac:chgData name="varitsara monsiri" userId="d21832565e14aca8" providerId="LiveId" clId="{25AA6E88-4402-4E52-A0E2-3C3819772E87}" dt="2024-01-09T11:37:38.663" v="5870" actId="164"/>
          <ac:picMkLst>
            <pc:docMk/>
            <pc:sldMk cId="3091817731" sldId="266"/>
            <ac:picMk id="24" creationId="{FBE98C17-7030-4DB6-889D-292A87CFA410}"/>
          </ac:picMkLst>
        </pc:picChg>
        <pc:picChg chg="mod topLvl">
          <ac:chgData name="varitsara monsiri" userId="d21832565e14aca8" providerId="LiveId" clId="{25AA6E88-4402-4E52-A0E2-3C3819772E87}" dt="2024-01-09T11:37:38.663" v="5870" actId="164"/>
          <ac:picMkLst>
            <pc:docMk/>
            <pc:sldMk cId="3091817731" sldId="266"/>
            <ac:picMk id="25" creationId="{90C625A1-E2B6-4067-B7D9-B1881F2DCA8A}"/>
          </ac:picMkLst>
        </pc:picChg>
        <pc:picChg chg="mod topLvl">
          <ac:chgData name="varitsara monsiri" userId="d21832565e14aca8" providerId="LiveId" clId="{25AA6E88-4402-4E52-A0E2-3C3819772E87}" dt="2024-01-09T11:37:38.663" v="5870" actId="164"/>
          <ac:picMkLst>
            <pc:docMk/>
            <pc:sldMk cId="3091817731" sldId="266"/>
            <ac:picMk id="26" creationId="{17BA8EDC-290B-490F-B5C7-7DE7F0A6F77D}"/>
          </ac:picMkLst>
        </pc:picChg>
        <pc:picChg chg="mod topLvl">
          <ac:chgData name="varitsara monsiri" userId="d21832565e14aca8" providerId="LiveId" clId="{25AA6E88-4402-4E52-A0E2-3C3819772E87}" dt="2024-01-09T11:37:38.663" v="5870" actId="164"/>
          <ac:picMkLst>
            <pc:docMk/>
            <pc:sldMk cId="3091817731" sldId="266"/>
            <ac:picMk id="27" creationId="{6F14423F-A81B-4DB8-8ED9-3B5E06B1AD66}"/>
          </ac:picMkLst>
        </pc:picChg>
        <pc:picChg chg="mod topLvl">
          <ac:chgData name="varitsara monsiri" userId="d21832565e14aca8" providerId="LiveId" clId="{25AA6E88-4402-4E52-A0E2-3C3819772E87}" dt="2024-01-09T11:37:38.663" v="5870" actId="164"/>
          <ac:picMkLst>
            <pc:docMk/>
            <pc:sldMk cId="3091817731" sldId="266"/>
            <ac:picMk id="28" creationId="{B5DAFB38-0923-4A65-B45C-2E2801AFD910}"/>
          </ac:picMkLst>
        </pc:picChg>
        <pc:picChg chg="mod topLvl">
          <ac:chgData name="varitsara monsiri" userId="d21832565e14aca8" providerId="LiveId" clId="{25AA6E88-4402-4E52-A0E2-3C3819772E87}" dt="2024-01-09T11:37:38.663" v="5870" actId="164"/>
          <ac:picMkLst>
            <pc:docMk/>
            <pc:sldMk cId="3091817731" sldId="266"/>
            <ac:picMk id="29" creationId="{130EF4B5-994C-4548-BB82-6A46D4226D9B}"/>
          </ac:picMkLst>
        </pc:picChg>
        <pc:picChg chg="mod topLvl">
          <ac:chgData name="varitsara monsiri" userId="d21832565e14aca8" providerId="LiveId" clId="{25AA6E88-4402-4E52-A0E2-3C3819772E87}" dt="2024-01-09T11:37:38.663" v="5870" actId="164"/>
          <ac:picMkLst>
            <pc:docMk/>
            <pc:sldMk cId="3091817731" sldId="266"/>
            <ac:picMk id="30" creationId="{26CD7DFA-32E2-4094-862D-D3F0E518A78E}"/>
          </ac:picMkLst>
        </pc:picChg>
        <pc:picChg chg="mod topLvl">
          <ac:chgData name="varitsara monsiri" userId="d21832565e14aca8" providerId="LiveId" clId="{25AA6E88-4402-4E52-A0E2-3C3819772E87}" dt="2024-01-09T11:37:38.663" v="5870" actId="164"/>
          <ac:picMkLst>
            <pc:docMk/>
            <pc:sldMk cId="3091817731" sldId="266"/>
            <ac:picMk id="31" creationId="{C3873C7A-B24C-457B-9663-BBC916A88DED}"/>
          </ac:picMkLst>
        </pc:picChg>
        <pc:picChg chg="mod">
          <ac:chgData name="varitsara monsiri" userId="d21832565e14aca8" providerId="LiveId" clId="{25AA6E88-4402-4E52-A0E2-3C3819772E87}" dt="2024-01-09T11:37:44.184" v="5871"/>
          <ac:picMkLst>
            <pc:docMk/>
            <pc:sldMk cId="3091817731" sldId="266"/>
            <ac:picMk id="34" creationId="{56986C03-EF02-4F74-9A20-E1BE15D6233A}"/>
          </ac:picMkLst>
        </pc:picChg>
        <pc:picChg chg="mod">
          <ac:chgData name="varitsara monsiri" userId="d21832565e14aca8" providerId="LiveId" clId="{25AA6E88-4402-4E52-A0E2-3C3819772E87}" dt="2024-01-09T11:37:44.184" v="5871"/>
          <ac:picMkLst>
            <pc:docMk/>
            <pc:sldMk cId="3091817731" sldId="266"/>
            <ac:picMk id="35" creationId="{F485BF4B-D5ED-42B8-BBD6-B3BA5FE302A8}"/>
          </ac:picMkLst>
        </pc:picChg>
        <pc:picChg chg="mod">
          <ac:chgData name="varitsara monsiri" userId="d21832565e14aca8" providerId="LiveId" clId="{25AA6E88-4402-4E52-A0E2-3C3819772E87}" dt="2024-01-09T11:37:44.184" v="5871"/>
          <ac:picMkLst>
            <pc:docMk/>
            <pc:sldMk cId="3091817731" sldId="266"/>
            <ac:picMk id="36" creationId="{EA3FA9D8-467E-4F0E-BAE8-4841F0C6E9DB}"/>
          </ac:picMkLst>
        </pc:picChg>
        <pc:picChg chg="mod">
          <ac:chgData name="varitsara monsiri" userId="d21832565e14aca8" providerId="LiveId" clId="{25AA6E88-4402-4E52-A0E2-3C3819772E87}" dt="2024-01-09T11:37:44.184" v="5871"/>
          <ac:picMkLst>
            <pc:docMk/>
            <pc:sldMk cId="3091817731" sldId="266"/>
            <ac:picMk id="37" creationId="{59C45B63-D4B2-4AB7-8390-B78CB95920D7}"/>
          </ac:picMkLst>
        </pc:picChg>
        <pc:picChg chg="mod">
          <ac:chgData name="varitsara monsiri" userId="d21832565e14aca8" providerId="LiveId" clId="{25AA6E88-4402-4E52-A0E2-3C3819772E87}" dt="2024-01-09T11:37:44.184" v="5871"/>
          <ac:picMkLst>
            <pc:docMk/>
            <pc:sldMk cId="3091817731" sldId="266"/>
            <ac:picMk id="38" creationId="{41F21116-8A08-4A42-BA9F-25F3BBAF4042}"/>
          </ac:picMkLst>
        </pc:picChg>
        <pc:picChg chg="mod">
          <ac:chgData name="varitsara monsiri" userId="d21832565e14aca8" providerId="LiveId" clId="{25AA6E88-4402-4E52-A0E2-3C3819772E87}" dt="2024-01-09T11:37:44.184" v="5871"/>
          <ac:picMkLst>
            <pc:docMk/>
            <pc:sldMk cId="3091817731" sldId="266"/>
            <ac:picMk id="39" creationId="{C4783EF8-A236-4971-9E85-2BC1EBDC4035}"/>
          </ac:picMkLst>
        </pc:picChg>
        <pc:picChg chg="mod">
          <ac:chgData name="varitsara monsiri" userId="d21832565e14aca8" providerId="LiveId" clId="{25AA6E88-4402-4E52-A0E2-3C3819772E87}" dt="2024-01-09T11:37:44.184" v="5871"/>
          <ac:picMkLst>
            <pc:docMk/>
            <pc:sldMk cId="3091817731" sldId="266"/>
            <ac:picMk id="40" creationId="{1106D368-8354-4FE0-82C7-35A8D17F3404}"/>
          </ac:picMkLst>
        </pc:picChg>
        <pc:picChg chg="mod">
          <ac:chgData name="varitsara monsiri" userId="d21832565e14aca8" providerId="LiveId" clId="{25AA6E88-4402-4E52-A0E2-3C3819772E87}" dt="2024-01-09T11:37:44.184" v="5871"/>
          <ac:picMkLst>
            <pc:docMk/>
            <pc:sldMk cId="3091817731" sldId="266"/>
            <ac:picMk id="41" creationId="{1B3B4A03-BEAB-44A2-A2FC-7A195842AEBB}"/>
          </ac:picMkLst>
        </pc:picChg>
        <pc:picChg chg="mod">
          <ac:chgData name="varitsara monsiri" userId="d21832565e14aca8" providerId="LiveId" clId="{25AA6E88-4402-4E52-A0E2-3C3819772E87}" dt="2024-01-09T11:37:44.184" v="5871"/>
          <ac:picMkLst>
            <pc:docMk/>
            <pc:sldMk cId="3091817731" sldId="266"/>
            <ac:picMk id="42" creationId="{0235BA74-64B9-4F50-A6CF-6B07D85CE544}"/>
          </ac:picMkLst>
        </pc:picChg>
        <pc:picChg chg="mod">
          <ac:chgData name="varitsara monsiri" userId="d21832565e14aca8" providerId="LiveId" clId="{25AA6E88-4402-4E52-A0E2-3C3819772E87}" dt="2024-01-09T11:37:44.184" v="5871"/>
          <ac:picMkLst>
            <pc:docMk/>
            <pc:sldMk cId="3091817731" sldId="266"/>
            <ac:picMk id="43" creationId="{DA1B0D16-4649-4080-A266-E2C269931CE0}"/>
          </ac:picMkLst>
        </pc:picChg>
        <pc:picChg chg="add mod">
          <ac:chgData name="varitsara monsiri" userId="d21832565e14aca8" providerId="LiveId" clId="{25AA6E88-4402-4E52-A0E2-3C3819772E87}" dt="2024-01-09T11:40:01.841" v="5918" actId="164"/>
          <ac:picMkLst>
            <pc:docMk/>
            <pc:sldMk cId="3091817731" sldId="266"/>
            <ac:picMk id="44" creationId="{8A1BF6D5-5874-4706-9F8E-14DDAC74AC31}"/>
          </ac:picMkLst>
        </pc:picChg>
        <pc:picChg chg="add mod">
          <ac:chgData name="varitsara monsiri" userId="d21832565e14aca8" providerId="LiveId" clId="{25AA6E88-4402-4E52-A0E2-3C3819772E87}" dt="2024-01-09T11:40:01.841" v="5918" actId="164"/>
          <ac:picMkLst>
            <pc:docMk/>
            <pc:sldMk cId="3091817731" sldId="266"/>
            <ac:picMk id="45" creationId="{AD138D0E-A4EE-4484-A601-03224BF09AB5}"/>
          </ac:picMkLst>
        </pc:picChg>
        <pc:picChg chg="add del mod">
          <ac:chgData name="varitsara monsiri" userId="d21832565e14aca8" providerId="LiveId" clId="{25AA6E88-4402-4E52-A0E2-3C3819772E87}" dt="2024-01-09T11:39:16.842" v="5902" actId="478"/>
          <ac:picMkLst>
            <pc:docMk/>
            <pc:sldMk cId="3091817731" sldId="266"/>
            <ac:picMk id="46" creationId="{908F6ADD-8CD7-49DA-8E8C-45E24B24F52C}"/>
          </ac:picMkLst>
        </pc:picChg>
        <pc:picChg chg="add mod">
          <ac:chgData name="varitsara monsiri" userId="d21832565e14aca8" providerId="LiveId" clId="{25AA6E88-4402-4E52-A0E2-3C3819772E87}" dt="2024-01-09T11:40:01.841" v="5918" actId="164"/>
          <ac:picMkLst>
            <pc:docMk/>
            <pc:sldMk cId="3091817731" sldId="266"/>
            <ac:picMk id="47" creationId="{5553F90B-1B06-4FD9-90C4-1DE42F5936F6}"/>
          </ac:picMkLst>
        </pc:picChg>
        <pc:picChg chg="add mod">
          <ac:chgData name="varitsara monsiri" userId="d21832565e14aca8" providerId="LiveId" clId="{25AA6E88-4402-4E52-A0E2-3C3819772E87}" dt="2024-01-09T11:40:01.841" v="5918" actId="164"/>
          <ac:picMkLst>
            <pc:docMk/>
            <pc:sldMk cId="3091817731" sldId="266"/>
            <ac:picMk id="48" creationId="{E2FC023F-4F6C-41EA-95B5-B4194BE17808}"/>
          </ac:picMkLst>
        </pc:picChg>
        <pc:picChg chg="add mod">
          <ac:chgData name="varitsara monsiri" userId="d21832565e14aca8" providerId="LiveId" clId="{25AA6E88-4402-4E52-A0E2-3C3819772E87}" dt="2024-01-09T11:40:01.841" v="5918" actId="164"/>
          <ac:picMkLst>
            <pc:docMk/>
            <pc:sldMk cId="3091817731" sldId="266"/>
            <ac:picMk id="49" creationId="{9C71936A-37CA-47C2-B8A9-34D8FE03B049}"/>
          </ac:picMkLst>
        </pc:picChg>
        <pc:picChg chg="del mod topLvl">
          <ac:chgData name="varitsara monsiri" userId="d21832565e14aca8" providerId="LiveId" clId="{25AA6E88-4402-4E52-A0E2-3C3819772E87}" dt="2024-01-09T11:44:48.625" v="5988" actId="21"/>
          <ac:picMkLst>
            <pc:docMk/>
            <pc:sldMk cId="3091817731" sldId="266"/>
            <ac:picMk id="75" creationId="{C51FA857-F710-4F57-8B86-EFB050D28649}"/>
          </ac:picMkLst>
        </pc:picChg>
        <pc:picChg chg="del mod topLvl">
          <ac:chgData name="varitsara monsiri" userId="d21832565e14aca8" providerId="LiveId" clId="{25AA6E88-4402-4E52-A0E2-3C3819772E87}" dt="2024-01-09T11:44:48.625" v="5988" actId="21"/>
          <ac:picMkLst>
            <pc:docMk/>
            <pc:sldMk cId="3091817731" sldId="266"/>
            <ac:picMk id="76" creationId="{51CB520D-89C0-4CC6-A021-738EA9288CDA}"/>
          </ac:picMkLst>
        </pc:picChg>
        <pc:picChg chg="del mod topLvl">
          <ac:chgData name="varitsara monsiri" userId="d21832565e14aca8" providerId="LiveId" clId="{25AA6E88-4402-4E52-A0E2-3C3819772E87}" dt="2024-01-09T11:44:48.625" v="5988" actId="21"/>
          <ac:picMkLst>
            <pc:docMk/>
            <pc:sldMk cId="3091817731" sldId="266"/>
            <ac:picMk id="77" creationId="{36C9B540-9DCA-4ACC-BDC4-8C1D82DEC948}"/>
          </ac:picMkLst>
        </pc:picChg>
        <pc:picChg chg="del mod topLvl">
          <ac:chgData name="varitsara monsiri" userId="d21832565e14aca8" providerId="LiveId" clId="{25AA6E88-4402-4E52-A0E2-3C3819772E87}" dt="2024-01-09T11:44:48.625" v="5988" actId="21"/>
          <ac:picMkLst>
            <pc:docMk/>
            <pc:sldMk cId="3091817731" sldId="266"/>
            <ac:picMk id="78" creationId="{BBE9FB25-B8D8-404E-8AFA-32B4E64F4A6A}"/>
          </ac:picMkLst>
        </pc:picChg>
        <pc:picChg chg="mod topLvl">
          <ac:chgData name="varitsara monsiri" userId="d21832565e14aca8" providerId="LiveId" clId="{25AA6E88-4402-4E52-A0E2-3C3819772E87}" dt="2024-01-09T11:45:04.732" v="5991" actId="1076"/>
          <ac:picMkLst>
            <pc:docMk/>
            <pc:sldMk cId="3091817731" sldId="266"/>
            <ac:picMk id="81" creationId="{9248DB07-E27F-40C3-B1BA-0B94EED47251}"/>
          </ac:picMkLst>
        </pc:picChg>
        <pc:picChg chg="del mod topLvl">
          <ac:chgData name="varitsara monsiri" userId="d21832565e14aca8" providerId="LiveId" clId="{25AA6E88-4402-4E52-A0E2-3C3819772E87}" dt="2024-01-09T11:44:48.625" v="5988" actId="21"/>
          <ac:picMkLst>
            <pc:docMk/>
            <pc:sldMk cId="3091817731" sldId="266"/>
            <ac:picMk id="82" creationId="{EE80C3C7-119C-422B-A14A-AF507EA99117}"/>
          </ac:picMkLst>
        </pc:picChg>
        <pc:picChg chg="mod topLvl">
          <ac:chgData name="varitsara monsiri" userId="d21832565e14aca8" providerId="LiveId" clId="{25AA6E88-4402-4E52-A0E2-3C3819772E87}" dt="2024-01-09T11:45:00.545" v="5990" actId="1076"/>
          <ac:picMkLst>
            <pc:docMk/>
            <pc:sldMk cId="3091817731" sldId="266"/>
            <ac:picMk id="83" creationId="{ABDB55CC-DCFA-4474-A859-C47BFE5F6648}"/>
          </ac:picMkLst>
        </pc:picChg>
        <pc:picChg chg="mod topLvl">
          <ac:chgData name="varitsara monsiri" userId="d21832565e14aca8" providerId="LiveId" clId="{25AA6E88-4402-4E52-A0E2-3C3819772E87}" dt="2024-01-09T11:45:28.299" v="6013" actId="1038"/>
          <ac:picMkLst>
            <pc:docMk/>
            <pc:sldMk cId="3091817731" sldId="266"/>
            <ac:picMk id="84" creationId="{334450B5-D8F0-41CE-B9B3-A6AAA31C5D07}"/>
          </ac:picMkLst>
        </pc:picChg>
        <pc:picChg chg="mod topLvl">
          <ac:chgData name="varitsara monsiri" userId="d21832565e14aca8" providerId="LiveId" clId="{25AA6E88-4402-4E52-A0E2-3C3819772E87}" dt="2024-01-09T11:45:31.167" v="6022" actId="1038"/>
          <ac:picMkLst>
            <pc:docMk/>
            <pc:sldMk cId="3091817731" sldId="266"/>
            <ac:picMk id="85" creationId="{D3D961D1-FD89-44EC-B4F6-19821510F340}"/>
          </ac:picMkLst>
        </pc:picChg>
        <pc:picChg chg="mod">
          <ac:chgData name="varitsara monsiri" userId="d21832565e14aca8" providerId="LiveId" clId="{25AA6E88-4402-4E52-A0E2-3C3819772E87}" dt="2024-01-09T11:43:53.201" v="5972" actId="165"/>
          <ac:picMkLst>
            <pc:docMk/>
            <pc:sldMk cId="3091817731" sldId="266"/>
            <ac:picMk id="86" creationId="{1804F1D5-1AE4-4BD6-964D-7B2B9DE92161}"/>
          </ac:picMkLst>
        </pc:picChg>
        <pc:picChg chg="mod">
          <ac:chgData name="varitsara monsiri" userId="d21832565e14aca8" providerId="LiveId" clId="{25AA6E88-4402-4E52-A0E2-3C3819772E87}" dt="2024-01-09T11:43:53.201" v="5972" actId="165"/>
          <ac:picMkLst>
            <pc:docMk/>
            <pc:sldMk cId="3091817731" sldId="266"/>
            <ac:picMk id="87" creationId="{EFCD9912-80CA-4727-874D-C9D84495A863}"/>
          </ac:picMkLst>
        </pc:picChg>
        <pc:picChg chg="mod">
          <ac:chgData name="varitsara monsiri" userId="d21832565e14aca8" providerId="LiveId" clId="{25AA6E88-4402-4E52-A0E2-3C3819772E87}" dt="2024-01-09T11:43:53.201" v="5972" actId="165"/>
          <ac:picMkLst>
            <pc:docMk/>
            <pc:sldMk cId="3091817731" sldId="266"/>
            <ac:picMk id="88" creationId="{A64D890B-EB42-4418-8B76-09447BA077C6}"/>
          </ac:picMkLst>
        </pc:picChg>
        <pc:picChg chg="mod">
          <ac:chgData name="varitsara monsiri" userId="d21832565e14aca8" providerId="LiveId" clId="{25AA6E88-4402-4E52-A0E2-3C3819772E87}" dt="2024-01-09T11:43:53.201" v="5972" actId="165"/>
          <ac:picMkLst>
            <pc:docMk/>
            <pc:sldMk cId="3091817731" sldId="266"/>
            <ac:picMk id="89" creationId="{EB79F9C3-17C5-4251-B86E-849B96377B2F}"/>
          </ac:picMkLst>
        </pc:picChg>
        <pc:picChg chg="mod">
          <ac:chgData name="varitsara monsiri" userId="d21832565e14aca8" providerId="LiveId" clId="{25AA6E88-4402-4E52-A0E2-3C3819772E87}" dt="2024-01-09T11:43:53.201" v="5972" actId="165"/>
          <ac:picMkLst>
            <pc:docMk/>
            <pc:sldMk cId="3091817731" sldId="266"/>
            <ac:picMk id="90" creationId="{B7ED287D-AC4F-43B8-B58C-A400D8027D9D}"/>
          </ac:picMkLst>
        </pc:picChg>
        <pc:picChg chg="mod">
          <ac:chgData name="varitsara monsiri" userId="d21832565e14aca8" providerId="LiveId" clId="{25AA6E88-4402-4E52-A0E2-3C3819772E87}" dt="2024-01-09T11:43:53.201" v="5972" actId="165"/>
          <ac:picMkLst>
            <pc:docMk/>
            <pc:sldMk cId="3091817731" sldId="266"/>
            <ac:picMk id="91" creationId="{70D57E22-2F8D-496D-911C-D83B4D6DEB05}"/>
          </ac:picMkLst>
        </pc:picChg>
        <pc:picChg chg="mod">
          <ac:chgData name="varitsara monsiri" userId="d21832565e14aca8" providerId="LiveId" clId="{25AA6E88-4402-4E52-A0E2-3C3819772E87}" dt="2024-01-09T11:43:53.201" v="5972" actId="165"/>
          <ac:picMkLst>
            <pc:docMk/>
            <pc:sldMk cId="3091817731" sldId="266"/>
            <ac:picMk id="92" creationId="{6888C541-6078-4A62-AD93-0D0FCE38E9B8}"/>
          </ac:picMkLst>
        </pc:picChg>
        <pc:picChg chg="mod">
          <ac:chgData name="varitsara monsiri" userId="d21832565e14aca8" providerId="LiveId" clId="{25AA6E88-4402-4E52-A0E2-3C3819772E87}" dt="2024-01-09T11:43:53.201" v="5972" actId="165"/>
          <ac:picMkLst>
            <pc:docMk/>
            <pc:sldMk cId="3091817731" sldId="266"/>
            <ac:picMk id="93" creationId="{4290E499-AD2A-4933-B41E-6439A80832C1}"/>
          </ac:picMkLst>
        </pc:picChg>
        <pc:picChg chg="mod">
          <ac:chgData name="varitsara monsiri" userId="d21832565e14aca8" providerId="LiveId" clId="{25AA6E88-4402-4E52-A0E2-3C3819772E87}" dt="2024-01-09T11:43:53.201" v="5972" actId="165"/>
          <ac:picMkLst>
            <pc:docMk/>
            <pc:sldMk cId="3091817731" sldId="266"/>
            <ac:picMk id="94" creationId="{B662394C-019A-4630-9954-36EE74D7D1BA}"/>
          </ac:picMkLst>
        </pc:picChg>
        <pc:picChg chg="mod">
          <ac:chgData name="varitsara monsiri" userId="d21832565e14aca8" providerId="LiveId" clId="{25AA6E88-4402-4E52-A0E2-3C3819772E87}" dt="2024-01-09T11:43:53.201" v="5972" actId="165"/>
          <ac:picMkLst>
            <pc:docMk/>
            <pc:sldMk cId="3091817731" sldId="266"/>
            <ac:picMk id="95" creationId="{36DFC8DF-8A63-4619-BD26-42684D70CBE6}"/>
          </ac:picMkLst>
        </pc:picChg>
        <pc:picChg chg="mod">
          <ac:chgData name="varitsara monsiri" userId="d21832565e14aca8" providerId="LiveId" clId="{25AA6E88-4402-4E52-A0E2-3C3819772E87}" dt="2024-01-09T11:43:53.201" v="5972" actId="165"/>
          <ac:picMkLst>
            <pc:docMk/>
            <pc:sldMk cId="3091817731" sldId="266"/>
            <ac:picMk id="96" creationId="{32952440-B338-430C-B282-39A765C31666}"/>
          </ac:picMkLst>
        </pc:picChg>
        <pc:picChg chg="mod">
          <ac:chgData name="varitsara monsiri" userId="d21832565e14aca8" providerId="LiveId" clId="{25AA6E88-4402-4E52-A0E2-3C3819772E87}" dt="2024-01-09T11:43:53.201" v="5972" actId="165"/>
          <ac:picMkLst>
            <pc:docMk/>
            <pc:sldMk cId="3091817731" sldId="266"/>
            <ac:picMk id="97" creationId="{787C629E-B761-45D4-87D3-21A321991076}"/>
          </ac:picMkLst>
        </pc:picChg>
        <pc:picChg chg="mod">
          <ac:chgData name="varitsara monsiri" userId="d21832565e14aca8" providerId="LiveId" clId="{25AA6E88-4402-4E52-A0E2-3C3819772E87}" dt="2024-01-09T11:43:53.201" v="5972" actId="165"/>
          <ac:picMkLst>
            <pc:docMk/>
            <pc:sldMk cId="3091817731" sldId="266"/>
            <ac:picMk id="98" creationId="{57C786E5-FDA9-4018-9456-8F79EEF25EE1}"/>
          </ac:picMkLst>
        </pc:picChg>
        <pc:picChg chg="mod">
          <ac:chgData name="varitsara monsiri" userId="d21832565e14aca8" providerId="LiveId" clId="{25AA6E88-4402-4E52-A0E2-3C3819772E87}" dt="2024-01-09T11:43:53.201" v="5972" actId="165"/>
          <ac:picMkLst>
            <pc:docMk/>
            <pc:sldMk cId="3091817731" sldId="266"/>
            <ac:picMk id="99" creationId="{484E1BC4-33D8-42B7-BD3D-08874C86EBCB}"/>
          </ac:picMkLst>
        </pc:picChg>
        <pc:picChg chg="mod">
          <ac:chgData name="varitsara monsiri" userId="d21832565e14aca8" providerId="LiveId" clId="{25AA6E88-4402-4E52-A0E2-3C3819772E87}" dt="2024-01-09T11:44:12.473" v="5985" actId="1076"/>
          <ac:picMkLst>
            <pc:docMk/>
            <pc:sldMk cId="3091817731" sldId="266"/>
            <ac:picMk id="100" creationId="{338857BB-8A2C-4239-BFFC-415ADA6F32E6}"/>
          </ac:picMkLst>
        </pc:picChg>
        <pc:picChg chg="mod">
          <ac:chgData name="varitsara monsiri" userId="d21832565e14aca8" providerId="LiveId" clId="{25AA6E88-4402-4E52-A0E2-3C3819772E87}" dt="2024-01-09T11:43:53.201" v="5972" actId="165"/>
          <ac:picMkLst>
            <pc:docMk/>
            <pc:sldMk cId="3091817731" sldId="266"/>
            <ac:picMk id="101" creationId="{ABEEE408-B907-407F-BE46-B655A71C61CB}"/>
          </ac:picMkLst>
        </pc:picChg>
        <pc:picChg chg="mod">
          <ac:chgData name="varitsara monsiri" userId="d21832565e14aca8" providerId="LiveId" clId="{25AA6E88-4402-4E52-A0E2-3C3819772E87}" dt="2024-01-09T11:43:53.201" v="5972" actId="165"/>
          <ac:picMkLst>
            <pc:docMk/>
            <pc:sldMk cId="3091817731" sldId="266"/>
            <ac:picMk id="102" creationId="{22B0B6FA-E466-4577-9B76-6BDDF8CDBD3A}"/>
          </ac:picMkLst>
        </pc:picChg>
        <pc:picChg chg="mod">
          <ac:chgData name="varitsara monsiri" userId="d21832565e14aca8" providerId="LiveId" clId="{25AA6E88-4402-4E52-A0E2-3C3819772E87}" dt="2024-01-09T11:44:18.515" v="5987" actId="1076"/>
          <ac:picMkLst>
            <pc:docMk/>
            <pc:sldMk cId="3091817731" sldId="266"/>
            <ac:picMk id="103" creationId="{839FFF07-9D3F-47E3-ADB1-BB8F035ED35A}"/>
          </ac:picMkLst>
        </pc:picChg>
        <pc:picChg chg="mod">
          <ac:chgData name="varitsara monsiri" userId="d21832565e14aca8" providerId="LiveId" clId="{25AA6E88-4402-4E52-A0E2-3C3819772E87}" dt="2024-01-09T11:44:14.846" v="5986" actId="1076"/>
          <ac:picMkLst>
            <pc:docMk/>
            <pc:sldMk cId="3091817731" sldId="266"/>
            <ac:picMk id="104" creationId="{990D7CFE-4206-415B-97A4-C5BACFD926DA}"/>
          </ac:picMkLst>
        </pc:picChg>
        <pc:picChg chg="mod">
          <ac:chgData name="varitsara monsiri" userId="d21832565e14aca8" providerId="LiveId" clId="{25AA6E88-4402-4E52-A0E2-3C3819772E87}" dt="2024-01-09T11:43:53.201" v="5972" actId="165"/>
          <ac:picMkLst>
            <pc:docMk/>
            <pc:sldMk cId="3091817731" sldId="266"/>
            <ac:picMk id="105" creationId="{2075CD92-108D-4C37-AD39-7845B8B1BFBD}"/>
          </ac:picMkLst>
        </pc:picChg>
        <pc:picChg chg="add mod">
          <ac:chgData name="varitsara monsiri" userId="d21832565e14aca8" providerId="LiveId" clId="{25AA6E88-4402-4E52-A0E2-3C3819772E87}" dt="2024-01-09T11:47:48.790" v="6050" actId="1076"/>
          <ac:picMkLst>
            <pc:docMk/>
            <pc:sldMk cId="3091817731" sldId="266"/>
            <ac:picMk id="106" creationId="{536C0CED-ED55-42CF-B7FE-DA523E154C84}"/>
          </ac:picMkLst>
        </pc:picChg>
        <pc:picChg chg="mod">
          <ac:chgData name="varitsara monsiri" userId="d21832565e14aca8" providerId="LiveId" clId="{25AA6E88-4402-4E52-A0E2-3C3819772E87}" dt="2024-01-09T11:47:41.237" v="6048"/>
          <ac:picMkLst>
            <pc:docMk/>
            <pc:sldMk cId="3091817731" sldId="266"/>
            <ac:picMk id="108" creationId="{61FC419F-D9E2-46C1-916A-8294155FAB58}"/>
          </ac:picMkLst>
        </pc:picChg>
        <pc:picChg chg="mod">
          <ac:chgData name="varitsara monsiri" userId="d21832565e14aca8" providerId="LiveId" clId="{25AA6E88-4402-4E52-A0E2-3C3819772E87}" dt="2024-01-09T11:47:41.237" v="6048"/>
          <ac:picMkLst>
            <pc:docMk/>
            <pc:sldMk cId="3091817731" sldId="266"/>
            <ac:picMk id="109" creationId="{451BC5C9-D4A3-4207-B359-6FC280C77F81}"/>
          </ac:picMkLst>
        </pc:picChg>
        <pc:picChg chg="add mod">
          <ac:chgData name="varitsara monsiri" userId="d21832565e14aca8" providerId="LiveId" clId="{25AA6E88-4402-4E52-A0E2-3C3819772E87}" dt="2024-01-09T11:48:10.039" v="6055" actId="1036"/>
          <ac:picMkLst>
            <pc:docMk/>
            <pc:sldMk cId="3091817731" sldId="266"/>
            <ac:picMk id="110" creationId="{FE6AFEB3-D5BD-483B-9761-F0B906DC5024}"/>
          </ac:picMkLst>
        </pc:picChg>
        <pc:picChg chg="add mod">
          <ac:chgData name="varitsara monsiri" userId="d21832565e14aca8" providerId="LiveId" clId="{25AA6E88-4402-4E52-A0E2-3C3819772E87}" dt="2024-01-09T12:01:28.056" v="6322" actId="1076"/>
          <ac:picMkLst>
            <pc:docMk/>
            <pc:sldMk cId="3091817731" sldId="266"/>
            <ac:picMk id="116" creationId="{308FD16A-DE2D-4009-A5E1-88B074340E02}"/>
          </ac:picMkLst>
        </pc:picChg>
        <pc:cxnChg chg="mod">
          <ac:chgData name="varitsara monsiri" userId="d21832565e14aca8" providerId="LiveId" clId="{25AA6E88-4402-4E52-A0E2-3C3819772E87}" dt="2024-01-09T11:43:35.924" v="5967" actId="692"/>
          <ac:cxnSpMkLst>
            <pc:docMk/>
            <pc:sldMk cId="3091817731" sldId="266"/>
            <ac:cxnSpMk id="66" creationId="{08AB02C8-66C5-4D82-9A59-20DAE4ED9830}"/>
          </ac:cxnSpMkLst>
        </pc:cxnChg>
        <pc:cxnChg chg="mod">
          <ac:chgData name="varitsara monsiri" userId="d21832565e14aca8" providerId="LiveId" clId="{25AA6E88-4402-4E52-A0E2-3C3819772E87}" dt="2024-01-09T11:43:13.940" v="5963" actId="692"/>
          <ac:cxnSpMkLst>
            <pc:docMk/>
            <pc:sldMk cId="3091817731" sldId="266"/>
            <ac:cxnSpMk id="68" creationId="{CC0F38DE-76E9-49F0-962A-C4995CFE57B2}"/>
          </ac:cxnSpMkLst>
        </pc:cxnChg>
        <pc:cxnChg chg="mod">
          <ac:chgData name="varitsara monsiri" userId="d21832565e14aca8" providerId="LiveId" clId="{25AA6E88-4402-4E52-A0E2-3C3819772E87}" dt="2024-01-09T11:43:29.571" v="5966" actId="692"/>
          <ac:cxnSpMkLst>
            <pc:docMk/>
            <pc:sldMk cId="3091817731" sldId="266"/>
            <ac:cxnSpMk id="70" creationId="{1F39A7F0-2588-4015-90BE-54FA50915E34}"/>
          </ac:cxnSpMkLst>
        </pc:cxnChg>
        <pc:cxnChg chg="mod">
          <ac:chgData name="varitsara monsiri" userId="d21832565e14aca8" providerId="LiveId" clId="{25AA6E88-4402-4E52-A0E2-3C3819772E87}" dt="2024-01-09T11:43:13.940" v="5963" actId="692"/>
          <ac:cxnSpMkLst>
            <pc:docMk/>
            <pc:sldMk cId="3091817731" sldId="266"/>
            <ac:cxnSpMk id="72" creationId="{147BE8B0-3634-4E29-BB29-A6DCC29B1BB8}"/>
          </ac:cxnSpMkLst>
        </pc:cxnChg>
      </pc:sldChg>
      <pc:sldChg chg="addSp delSp modSp new mod ord modClrScheme chgLayout">
        <pc:chgData name="varitsara monsiri" userId="d21832565e14aca8" providerId="LiveId" clId="{25AA6E88-4402-4E52-A0E2-3C3819772E87}" dt="2024-01-09T11:26:28.652" v="5781" actId="167"/>
        <pc:sldMkLst>
          <pc:docMk/>
          <pc:sldMk cId="2685832686" sldId="267"/>
        </pc:sldMkLst>
        <pc:spChg chg="del">
          <ac:chgData name="varitsara monsiri" userId="d21832565e14aca8" providerId="LiveId" clId="{25AA6E88-4402-4E52-A0E2-3C3819772E87}" dt="2024-01-09T06:43:43.834" v="2845" actId="700"/>
          <ac:spMkLst>
            <pc:docMk/>
            <pc:sldMk cId="2685832686" sldId="267"/>
            <ac:spMk id="2" creationId="{0D7DDF6A-A70C-4E6D-90F6-885FF2612EF1}"/>
          </ac:spMkLst>
        </pc:spChg>
        <pc:spChg chg="del">
          <ac:chgData name="varitsara monsiri" userId="d21832565e14aca8" providerId="LiveId" clId="{25AA6E88-4402-4E52-A0E2-3C3819772E87}" dt="2024-01-09T06:43:43.834" v="2845" actId="700"/>
          <ac:spMkLst>
            <pc:docMk/>
            <pc:sldMk cId="2685832686" sldId="267"/>
            <ac:spMk id="3" creationId="{30F3A3D1-D77F-4CAA-92D2-CBF390A63BA4}"/>
          </ac:spMkLst>
        </pc:spChg>
        <pc:spChg chg="del">
          <ac:chgData name="varitsara monsiri" userId="d21832565e14aca8" providerId="LiveId" clId="{25AA6E88-4402-4E52-A0E2-3C3819772E87}" dt="2024-01-09T06:43:43.834" v="2845" actId="700"/>
          <ac:spMkLst>
            <pc:docMk/>
            <pc:sldMk cId="2685832686" sldId="267"/>
            <ac:spMk id="4" creationId="{FBA99363-5443-4B3E-8837-B4D3C6D9DF90}"/>
          </ac:spMkLst>
        </pc:spChg>
        <pc:spChg chg="del">
          <ac:chgData name="varitsara monsiri" userId="d21832565e14aca8" providerId="LiveId" clId="{25AA6E88-4402-4E52-A0E2-3C3819772E87}" dt="2024-01-09T06:43:43.834" v="2845" actId="700"/>
          <ac:spMkLst>
            <pc:docMk/>
            <pc:sldMk cId="2685832686" sldId="267"/>
            <ac:spMk id="5" creationId="{831FF737-66E4-4391-8EEE-9A898CF58C8E}"/>
          </ac:spMkLst>
        </pc:spChg>
        <pc:spChg chg="del">
          <ac:chgData name="varitsara monsiri" userId="d21832565e14aca8" providerId="LiveId" clId="{25AA6E88-4402-4E52-A0E2-3C3819772E87}" dt="2024-01-09T06:43:43.834" v="2845" actId="700"/>
          <ac:spMkLst>
            <pc:docMk/>
            <pc:sldMk cId="2685832686" sldId="267"/>
            <ac:spMk id="6" creationId="{CA757682-1EAC-4DBF-8D59-8DA1939C255A}"/>
          </ac:spMkLst>
        </pc:spChg>
        <pc:spChg chg="del">
          <ac:chgData name="varitsara monsiri" userId="d21832565e14aca8" providerId="LiveId" clId="{25AA6E88-4402-4E52-A0E2-3C3819772E87}" dt="2024-01-09T06:43:43.834" v="2845" actId="700"/>
          <ac:spMkLst>
            <pc:docMk/>
            <pc:sldMk cId="2685832686" sldId="267"/>
            <ac:spMk id="7" creationId="{0BB2BA99-A848-4388-AD7D-847B72C735D6}"/>
          </ac:spMkLst>
        </pc:spChg>
        <pc:spChg chg="del">
          <ac:chgData name="varitsara monsiri" userId="d21832565e14aca8" providerId="LiveId" clId="{25AA6E88-4402-4E52-A0E2-3C3819772E87}" dt="2024-01-09T06:43:43.834" v="2845" actId="700"/>
          <ac:spMkLst>
            <pc:docMk/>
            <pc:sldMk cId="2685832686" sldId="267"/>
            <ac:spMk id="8" creationId="{5C73945C-327C-4B2F-A1FC-AF0D84858782}"/>
          </ac:spMkLst>
        </pc:spChg>
        <pc:spChg chg="del">
          <ac:chgData name="varitsara monsiri" userId="d21832565e14aca8" providerId="LiveId" clId="{25AA6E88-4402-4E52-A0E2-3C3819772E87}" dt="2024-01-09T06:43:43.834" v="2845" actId="700"/>
          <ac:spMkLst>
            <pc:docMk/>
            <pc:sldMk cId="2685832686" sldId="267"/>
            <ac:spMk id="9" creationId="{1B997FC7-818A-4E38-A938-51D6DFAF1955}"/>
          </ac:spMkLst>
        </pc:spChg>
        <pc:spChg chg="del">
          <ac:chgData name="varitsara monsiri" userId="d21832565e14aca8" providerId="LiveId" clId="{25AA6E88-4402-4E52-A0E2-3C3819772E87}" dt="2024-01-09T06:43:43.834" v="2845" actId="700"/>
          <ac:spMkLst>
            <pc:docMk/>
            <pc:sldMk cId="2685832686" sldId="267"/>
            <ac:spMk id="10" creationId="{E22E2725-76E7-4B07-B007-FA50E5952C53}"/>
          </ac:spMkLst>
        </pc:spChg>
        <pc:spChg chg="del">
          <ac:chgData name="varitsara monsiri" userId="d21832565e14aca8" providerId="LiveId" clId="{25AA6E88-4402-4E52-A0E2-3C3819772E87}" dt="2024-01-09T06:43:43.834" v="2845" actId="700"/>
          <ac:spMkLst>
            <pc:docMk/>
            <pc:sldMk cId="2685832686" sldId="267"/>
            <ac:spMk id="11" creationId="{02CE3D1D-4DB1-4874-8B52-40086E9A3F28}"/>
          </ac:spMkLst>
        </pc:spChg>
        <pc:spChg chg="del">
          <ac:chgData name="varitsara monsiri" userId="d21832565e14aca8" providerId="LiveId" clId="{25AA6E88-4402-4E52-A0E2-3C3819772E87}" dt="2024-01-09T06:43:43.834" v="2845" actId="700"/>
          <ac:spMkLst>
            <pc:docMk/>
            <pc:sldMk cId="2685832686" sldId="267"/>
            <ac:spMk id="12" creationId="{C7A0C1EA-E4FA-48E1-91CF-654D4F332A36}"/>
          </ac:spMkLst>
        </pc:spChg>
        <pc:spChg chg="del">
          <ac:chgData name="varitsara monsiri" userId="d21832565e14aca8" providerId="LiveId" clId="{25AA6E88-4402-4E52-A0E2-3C3819772E87}" dt="2024-01-09T06:43:43.834" v="2845" actId="700"/>
          <ac:spMkLst>
            <pc:docMk/>
            <pc:sldMk cId="2685832686" sldId="267"/>
            <ac:spMk id="13" creationId="{66EEC773-FA1C-4A64-ADC1-ED3865F15B70}"/>
          </ac:spMkLst>
        </pc:spChg>
        <pc:spChg chg="add mod topLvl">
          <ac:chgData name="varitsara monsiri" userId="d21832565e14aca8" providerId="LiveId" clId="{25AA6E88-4402-4E52-A0E2-3C3819772E87}" dt="2024-01-09T11:25:23.349" v="5771" actId="165"/>
          <ac:spMkLst>
            <pc:docMk/>
            <pc:sldMk cId="2685832686" sldId="267"/>
            <ac:spMk id="15" creationId="{8AE4F20F-7A54-4897-B61C-6F0A68B8E2A4}"/>
          </ac:spMkLst>
        </pc:spChg>
        <pc:spChg chg="add mod">
          <ac:chgData name="varitsara monsiri" userId="d21832565e14aca8" providerId="LiveId" clId="{25AA6E88-4402-4E52-A0E2-3C3819772E87}" dt="2024-01-09T11:19:42.005" v="5628"/>
          <ac:spMkLst>
            <pc:docMk/>
            <pc:sldMk cId="2685832686" sldId="267"/>
            <ac:spMk id="16" creationId="{3D62CB1F-6476-41E7-8BC6-B1825B4B26E2}"/>
          </ac:spMkLst>
        </pc:spChg>
        <pc:spChg chg="mod">
          <ac:chgData name="varitsara monsiri" userId="d21832565e14aca8" providerId="LiveId" clId="{25AA6E88-4402-4E52-A0E2-3C3819772E87}" dt="2024-01-09T11:25:47.827" v="5775" actId="12789"/>
          <ac:spMkLst>
            <pc:docMk/>
            <pc:sldMk cId="2685832686" sldId="267"/>
            <ac:spMk id="18" creationId="{22E72155-4203-4651-9C71-C3A7A51F84B6}"/>
          </ac:spMkLst>
        </pc:spChg>
        <pc:spChg chg="mod">
          <ac:chgData name="varitsara monsiri" userId="d21832565e14aca8" providerId="LiveId" clId="{25AA6E88-4402-4E52-A0E2-3C3819772E87}" dt="2024-01-09T11:25:47.827" v="5775" actId="12789"/>
          <ac:spMkLst>
            <pc:docMk/>
            <pc:sldMk cId="2685832686" sldId="267"/>
            <ac:spMk id="19" creationId="{F232495B-CB63-467F-9B16-D90572A71D87}"/>
          </ac:spMkLst>
        </pc:spChg>
        <pc:spChg chg="mod">
          <ac:chgData name="varitsara monsiri" userId="d21832565e14aca8" providerId="LiveId" clId="{25AA6E88-4402-4E52-A0E2-3C3819772E87}" dt="2024-01-09T11:25:47.827" v="5775" actId="12789"/>
          <ac:spMkLst>
            <pc:docMk/>
            <pc:sldMk cId="2685832686" sldId="267"/>
            <ac:spMk id="20" creationId="{B8EDAE5F-6F6D-41E0-80DA-85FAC672D6D6}"/>
          </ac:spMkLst>
        </pc:spChg>
        <pc:grpChg chg="add mod ord topLvl">
          <ac:chgData name="varitsara monsiri" userId="d21832565e14aca8" providerId="LiveId" clId="{25AA6E88-4402-4E52-A0E2-3C3819772E87}" dt="2024-01-09T11:25:27.813" v="5772" actId="14100"/>
          <ac:grpSpMkLst>
            <pc:docMk/>
            <pc:sldMk cId="2685832686" sldId="267"/>
            <ac:grpSpMk id="17" creationId="{56E13E02-7D25-4455-9AF8-0FCC3DE3D967}"/>
          </ac:grpSpMkLst>
        </pc:grpChg>
        <pc:grpChg chg="add del mod">
          <ac:chgData name="varitsara monsiri" userId="d21832565e14aca8" providerId="LiveId" clId="{25AA6E88-4402-4E52-A0E2-3C3819772E87}" dt="2024-01-09T11:25:23.349" v="5771" actId="165"/>
          <ac:grpSpMkLst>
            <pc:docMk/>
            <pc:sldMk cId="2685832686" sldId="267"/>
            <ac:grpSpMk id="21" creationId="{E540F234-11A9-4060-B21B-D661113539E2}"/>
          </ac:grpSpMkLst>
        </pc:grpChg>
        <pc:grpChg chg="add mod ord">
          <ac:chgData name="varitsara monsiri" userId="d21832565e14aca8" providerId="LiveId" clId="{25AA6E88-4402-4E52-A0E2-3C3819772E87}" dt="2024-01-09T11:26:15.040" v="5779" actId="1076"/>
          <ac:grpSpMkLst>
            <pc:docMk/>
            <pc:sldMk cId="2685832686" sldId="267"/>
            <ac:grpSpMk id="25" creationId="{99435E8E-C6F3-4FEF-9FC9-F4BFC1F22E3D}"/>
          </ac:grpSpMkLst>
        </pc:grpChg>
        <pc:graphicFrameChg chg="add mod">
          <ac:chgData name="varitsara monsiri" userId="d21832565e14aca8" providerId="LiveId" clId="{25AA6E88-4402-4E52-A0E2-3C3819772E87}" dt="2024-01-09T11:24:13.211" v="5750" actId="1035"/>
          <ac:graphicFrameMkLst>
            <pc:docMk/>
            <pc:sldMk cId="2685832686" sldId="267"/>
            <ac:graphicFrameMk id="14" creationId="{9E7213CC-1F1F-4B63-A64D-C2AF70BE2909}"/>
          </ac:graphicFrameMkLst>
        </pc:graphicFrameChg>
        <pc:picChg chg="add mod">
          <ac:chgData name="varitsara monsiri" userId="d21832565e14aca8" providerId="LiveId" clId="{25AA6E88-4402-4E52-A0E2-3C3819772E87}" dt="2024-01-09T11:24:38.834" v="5753" actId="1076"/>
          <ac:picMkLst>
            <pc:docMk/>
            <pc:sldMk cId="2685832686" sldId="267"/>
            <ac:picMk id="22" creationId="{62C29F2B-33B6-4D35-96EF-026EFAF41CB2}"/>
          </ac:picMkLst>
        </pc:picChg>
        <pc:picChg chg="add mod">
          <ac:chgData name="varitsara monsiri" userId="d21832565e14aca8" providerId="LiveId" clId="{25AA6E88-4402-4E52-A0E2-3C3819772E87}" dt="2024-01-09T11:25:52.638" v="5776" actId="1076"/>
          <ac:picMkLst>
            <pc:docMk/>
            <pc:sldMk cId="2685832686" sldId="267"/>
            <ac:picMk id="23" creationId="{46C23EF2-1407-4B5A-9E45-CE40B18D4ACF}"/>
          </ac:picMkLst>
        </pc:picChg>
        <pc:picChg chg="add mod">
          <ac:chgData name="varitsara monsiri" userId="d21832565e14aca8" providerId="LiveId" clId="{25AA6E88-4402-4E52-A0E2-3C3819772E87}" dt="2024-01-09T11:24:49.404" v="5755" actId="1076"/>
          <ac:picMkLst>
            <pc:docMk/>
            <pc:sldMk cId="2685832686" sldId="267"/>
            <ac:picMk id="24" creationId="{0D71F9FA-CCB7-44B4-9600-566195C4C83E}"/>
          </ac:picMkLst>
        </pc:picChg>
        <pc:picChg chg="mod">
          <ac:chgData name="varitsara monsiri" userId="d21832565e14aca8" providerId="LiveId" clId="{25AA6E88-4402-4E52-A0E2-3C3819772E87}" dt="2024-01-09T11:24:30.581" v="5751"/>
          <ac:picMkLst>
            <pc:docMk/>
            <pc:sldMk cId="2685832686" sldId="267"/>
            <ac:picMk id="26" creationId="{949C243E-6C72-4E70-83BE-132D621FDE9B}"/>
          </ac:picMkLst>
        </pc:picChg>
        <pc:picChg chg="mod">
          <ac:chgData name="varitsara monsiri" userId="d21832565e14aca8" providerId="LiveId" clId="{25AA6E88-4402-4E52-A0E2-3C3819772E87}" dt="2024-01-09T11:24:30.581" v="5751"/>
          <ac:picMkLst>
            <pc:docMk/>
            <pc:sldMk cId="2685832686" sldId="267"/>
            <ac:picMk id="27" creationId="{39879B80-EA96-455E-B3F6-5CD1E8861A14}"/>
          </ac:picMkLst>
        </pc:picChg>
        <pc:picChg chg="add mod ord">
          <ac:chgData name="varitsara monsiri" userId="d21832565e14aca8" providerId="LiveId" clId="{25AA6E88-4402-4E52-A0E2-3C3819772E87}" dt="2024-01-09T11:26:28.652" v="5781" actId="167"/>
          <ac:picMkLst>
            <pc:docMk/>
            <pc:sldMk cId="2685832686" sldId="267"/>
            <ac:picMk id="28" creationId="{DA8D1931-8881-45C9-8481-2499D79D7875}"/>
          </ac:picMkLst>
        </pc:picChg>
      </pc:sldChg>
      <pc:sldChg chg="addSp delSp modSp new mod modClrScheme chgLayout">
        <pc:chgData name="varitsara monsiri" userId="d21832565e14aca8" providerId="LiveId" clId="{25AA6E88-4402-4E52-A0E2-3C3819772E87}" dt="2024-01-09T11:16:19.972" v="5608" actId="1076"/>
        <pc:sldMkLst>
          <pc:docMk/>
          <pc:sldMk cId="3490014347" sldId="268"/>
        </pc:sldMkLst>
        <pc:spChg chg="del">
          <ac:chgData name="varitsara monsiri" userId="d21832565e14aca8" providerId="LiveId" clId="{25AA6E88-4402-4E52-A0E2-3C3819772E87}" dt="2024-01-09T06:43:46.904" v="2846" actId="700"/>
          <ac:spMkLst>
            <pc:docMk/>
            <pc:sldMk cId="3490014347" sldId="268"/>
            <ac:spMk id="2" creationId="{FAB8C544-AD21-4EAB-8954-1C5C8A901121}"/>
          </ac:spMkLst>
        </pc:spChg>
        <pc:spChg chg="del">
          <ac:chgData name="varitsara monsiri" userId="d21832565e14aca8" providerId="LiveId" clId="{25AA6E88-4402-4E52-A0E2-3C3819772E87}" dt="2024-01-09T06:43:46.904" v="2846" actId="700"/>
          <ac:spMkLst>
            <pc:docMk/>
            <pc:sldMk cId="3490014347" sldId="268"/>
            <ac:spMk id="3" creationId="{AB53FDC0-3AFC-4C19-AD7E-97FF3F098275}"/>
          </ac:spMkLst>
        </pc:spChg>
        <pc:spChg chg="del">
          <ac:chgData name="varitsara monsiri" userId="d21832565e14aca8" providerId="LiveId" clId="{25AA6E88-4402-4E52-A0E2-3C3819772E87}" dt="2024-01-09T06:43:46.904" v="2846" actId="700"/>
          <ac:spMkLst>
            <pc:docMk/>
            <pc:sldMk cId="3490014347" sldId="268"/>
            <ac:spMk id="4" creationId="{A97C356E-DE1F-4AE0-A652-A6CEE67EA119}"/>
          </ac:spMkLst>
        </pc:spChg>
        <pc:spChg chg="del">
          <ac:chgData name="varitsara monsiri" userId="d21832565e14aca8" providerId="LiveId" clId="{25AA6E88-4402-4E52-A0E2-3C3819772E87}" dt="2024-01-09T06:43:46.904" v="2846" actId="700"/>
          <ac:spMkLst>
            <pc:docMk/>
            <pc:sldMk cId="3490014347" sldId="268"/>
            <ac:spMk id="5" creationId="{B4906D8E-57E3-46E5-BA52-F487090C0ECB}"/>
          </ac:spMkLst>
        </pc:spChg>
        <pc:spChg chg="del">
          <ac:chgData name="varitsara monsiri" userId="d21832565e14aca8" providerId="LiveId" clId="{25AA6E88-4402-4E52-A0E2-3C3819772E87}" dt="2024-01-09T06:43:46.904" v="2846" actId="700"/>
          <ac:spMkLst>
            <pc:docMk/>
            <pc:sldMk cId="3490014347" sldId="268"/>
            <ac:spMk id="6" creationId="{708717FA-36A0-4564-A9EA-1A2013F9918C}"/>
          </ac:spMkLst>
        </pc:spChg>
        <pc:spChg chg="del">
          <ac:chgData name="varitsara monsiri" userId="d21832565e14aca8" providerId="LiveId" clId="{25AA6E88-4402-4E52-A0E2-3C3819772E87}" dt="2024-01-09T06:43:46.904" v="2846" actId="700"/>
          <ac:spMkLst>
            <pc:docMk/>
            <pc:sldMk cId="3490014347" sldId="268"/>
            <ac:spMk id="7" creationId="{F1A5FC6A-4F24-4AE8-A504-DF5A07F20DFA}"/>
          </ac:spMkLst>
        </pc:spChg>
        <pc:spChg chg="del">
          <ac:chgData name="varitsara monsiri" userId="d21832565e14aca8" providerId="LiveId" clId="{25AA6E88-4402-4E52-A0E2-3C3819772E87}" dt="2024-01-09T06:43:46.904" v="2846" actId="700"/>
          <ac:spMkLst>
            <pc:docMk/>
            <pc:sldMk cId="3490014347" sldId="268"/>
            <ac:spMk id="8" creationId="{D98F87C4-D6FE-4D50-9BB9-93276A406891}"/>
          </ac:spMkLst>
        </pc:spChg>
        <pc:spChg chg="del">
          <ac:chgData name="varitsara monsiri" userId="d21832565e14aca8" providerId="LiveId" clId="{25AA6E88-4402-4E52-A0E2-3C3819772E87}" dt="2024-01-09T06:43:46.904" v="2846" actId="700"/>
          <ac:spMkLst>
            <pc:docMk/>
            <pc:sldMk cId="3490014347" sldId="268"/>
            <ac:spMk id="9" creationId="{A2A28BDB-6F5B-463D-AF19-3592844CAD44}"/>
          </ac:spMkLst>
        </pc:spChg>
        <pc:spChg chg="del">
          <ac:chgData name="varitsara monsiri" userId="d21832565e14aca8" providerId="LiveId" clId="{25AA6E88-4402-4E52-A0E2-3C3819772E87}" dt="2024-01-09T06:43:46.904" v="2846" actId="700"/>
          <ac:spMkLst>
            <pc:docMk/>
            <pc:sldMk cId="3490014347" sldId="268"/>
            <ac:spMk id="10" creationId="{1993938C-90F4-453A-A1DD-107AC1120C13}"/>
          </ac:spMkLst>
        </pc:spChg>
        <pc:spChg chg="del">
          <ac:chgData name="varitsara monsiri" userId="d21832565e14aca8" providerId="LiveId" clId="{25AA6E88-4402-4E52-A0E2-3C3819772E87}" dt="2024-01-09T06:43:46.904" v="2846" actId="700"/>
          <ac:spMkLst>
            <pc:docMk/>
            <pc:sldMk cId="3490014347" sldId="268"/>
            <ac:spMk id="11" creationId="{16A6B32F-26AA-4E68-8744-9CA057FDF999}"/>
          </ac:spMkLst>
        </pc:spChg>
        <pc:spChg chg="del">
          <ac:chgData name="varitsara monsiri" userId="d21832565e14aca8" providerId="LiveId" clId="{25AA6E88-4402-4E52-A0E2-3C3819772E87}" dt="2024-01-09T06:43:46.904" v="2846" actId="700"/>
          <ac:spMkLst>
            <pc:docMk/>
            <pc:sldMk cId="3490014347" sldId="268"/>
            <ac:spMk id="12" creationId="{CCB9F867-6788-4773-99C7-F1C2A306D1F4}"/>
          </ac:spMkLst>
        </pc:spChg>
        <pc:spChg chg="del">
          <ac:chgData name="varitsara monsiri" userId="d21832565e14aca8" providerId="LiveId" clId="{25AA6E88-4402-4E52-A0E2-3C3819772E87}" dt="2024-01-09T06:43:46.904" v="2846" actId="700"/>
          <ac:spMkLst>
            <pc:docMk/>
            <pc:sldMk cId="3490014347" sldId="268"/>
            <ac:spMk id="13" creationId="{01B98BA2-8690-46F8-A359-B44C3A45072A}"/>
          </ac:spMkLst>
        </pc:spChg>
        <pc:spChg chg="add del mod">
          <ac:chgData name="varitsara monsiri" userId="d21832565e14aca8" providerId="LiveId" clId="{25AA6E88-4402-4E52-A0E2-3C3819772E87}" dt="2024-01-09T11:08:41.094" v="5519" actId="931"/>
          <ac:spMkLst>
            <pc:docMk/>
            <pc:sldMk cId="3490014347" sldId="268"/>
            <ac:spMk id="14" creationId="{9206E636-FA79-49F7-AFB5-42A4146E1889}"/>
          </ac:spMkLst>
        </pc:spChg>
        <pc:spChg chg="add mod">
          <ac:chgData name="varitsara monsiri" userId="d21832565e14aca8" providerId="LiveId" clId="{25AA6E88-4402-4E52-A0E2-3C3819772E87}" dt="2024-01-09T11:01:12.978" v="5406" actId="20577"/>
          <ac:spMkLst>
            <pc:docMk/>
            <pc:sldMk cId="3490014347" sldId="268"/>
            <ac:spMk id="15" creationId="{1498DFD1-0352-4BB2-AAE9-B7DEFB27869E}"/>
          </ac:spMkLst>
        </pc:spChg>
        <pc:spChg chg="add mod">
          <ac:chgData name="varitsara monsiri" userId="d21832565e14aca8" providerId="LiveId" clId="{25AA6E88-4402-4E52-A0E2-3C3819772E87}" dt="2024-01-09T11:01:20.582" v="5408" actId="20577"/>
          <ac:spMkLst>
            <pc:docMk/>
            <pc:sldMk cId="3490014347" sldId="268"/>
            <ac:spMk id="16" creationId="{229B2E01-B638-4904-86F8-419C05270FA6}"/>
          </ac:spMkLst>
        </pc:spChg>
        <pc:spChg chg="add mod">
          <ac:chgData name="varitsara monsiri" userId="d21832565e14aca8" providerId="LiveId" clId="{25AA6E88-4402-4E52-A0E2-3C3819772E87}" dt="2024-01-09T11:01:22.251" v="5410" actId="20577"/>
          <ac:spMkLst>
            <pc:docMk/>
            <pc:sldMk cId="3490014347" sldId="268"/>
            <ac:spMk id="17" creationId="{4339D3BE-5A78-4933-8B49-1853A2D2F67F}"/>
          </ac:spMkLst>
        </pc:spChg>
        <pc:spChg chg="add mod">
          <ac:chgData name="varitsara monsiri" userId="d21832565e14aca8" providerId="LiveId" clId="{25AA6E88-4402-4E52-A0E2-3C3819772E87}" dt="2024-01-09T11:01:24.105" v="5412" actId="20577"/>
          <ac:spMkLst>
            <pc:docMk/>
            <pc:sldMk cId="3490014347" sldId="268"/>
            <ac:spMk id="18" creationId="{1F6170D4-F180-4F95-B0AE-0D7029629514}"/>
          </ac:spMkLst>
        </pc:spChg>
        <pc:spChg chg="add mod">
          <ac:chgData name="varitsara monsiri" userId="d21832565e14aca8" providerId="LiveId" clId="{25AA6E88-4402-4E52-A0E2-3C3819772E87}" dt="2024-01-09T11:01:05.369" v="5404" actId="20577"/>
          <ac:spMkLst>
            <pc:docMk/>
            <pc:sldMk cId="3490014347" sldId="268"/>
            <ac:spMk id="19" creationId="{68FE0209-F407-4F43-B043-E3ED78BC634E}"/>
          </ac:spMkLst>
        </pc:spChg>
        <pc:spChg chg="del mod topLvl">
          <ac:chgData name="varitsara monsiri" userId="d21832565e14aca8" providerId="LiveId" clId="{25AA6E88-4402-4E52-A0E2-3C3819772E87}" dt="2024-01-09T11:11:23.931" v="5554" actId="478"/>
          <ac:spMkLst>
            <pc:docMk/>
            <pc:sldMk cId="3490014347" sldId="268"/>
            <ac:spMk id="49" creationId="{6C8A41E0-2ABE-4F09-90C8-C962BA9BF287}"/>
          </ac:spMkLst>
        </pc:spChg>
        <pc:grpChg chg="add del mod">
          <ac:chgData name="varitsara monsiri" userId="d21832565e14aca8" providerId="LiveId" clId="{25AA6E88-4402-4E52-A0E2-3C3819772E87}" dt="2024-01-09T11:03:27.764" v="5430" actId="165"/>
          <ac:grpSpMkLst>
            <pc:docMk/>
            <pc:sldMk cId="3490014347" sldId="268"/>
            <ac:grpSpMk id="26" creationId="{6B0CC9AE-8A19-458A-9E80-B9155B848D0B}"/>
          </ac:grpSpMkLst>
        </pc:grpChg>
        <pc:grpChg chg="add mod">
          <ac:chgData name="varitsara monsiri" userId="d21832565e14aca8" providerId="LiveId" clId="{25AA6E88-4402-4E52-A0E2-3C3819772E87}" dt="2024-01-09T11:07:41.188" v="5507" actId="1036"/>
          <ac:grpSpMkLst>
            <pc:docMk/>
            <pc:sldMk cId="3490014347" sldId="268"/>
            <ac:grpSpMk id="35" creationId="{A295AA5D-15E9-4E3C-A249-B1D015AD2676}"/>
          </ac:grpSpMkLst>
        </pc:grpChg>
        <pc:grpChg chg="add del mod">
          <ac:chgData name="varitsara monsiri" userId="d21832565e14aca8" providerId="LiveId" clId="{25AA6E88-4402-4E52-A0E2-3C3819772E87}" dt="2024-01-09T11:09:23.600" v="5529" actId="478"/>
          <ac:grpSpMkLst>
            <pc:docMk/>
            <pc:sldMk cId="3490014347" sldId="268"/>
            <ac:grpSpMk id="38" creationId="{7E1723D0-D9B1-4823-9DD4-A381E0CC16A7}"/>
          </ac:grpSpMkLst>
        </pc:grpChg>
        <pc:grpChg chg="add del mod">
          <ac:chgData name="varitsara monsiri" userId="d21832565e14aca8" providerId="LiveId" clId="{25AA6E88-4402-4E52-A0E2-3C3819772E87}" dt="2024-01-09T11:12:47.893" v="5570" actId="165"/>
          <ac:grpSpMkLst>
            <pc:docMk/>
            <pc:sldMk cId="3490014347" sldId="268"/>
            <ac:grpSpMk id="41" creationId="{9A79371D-ECBE-4AA2-9654-966E9C568223}"/>
          </ac:grpSpMkLst>
        </pc:grpChg>
        <pc:grpChg chg="add del mod">
          <ac:chgData name="varitsara monsiri" userId="d21832565e14aca8" providerId="LiveId" clId="{25AA6E88-4402-4E52-A0E2-3C3819772E87}" dt="2024-01-09T11:11:21.301" v="5553" actId="165"/>
          <ac:grpSpMkLst>
            <pc:docMk/>
            <pc:sldMk cId="3490014347" sldId="268"/>
            <ac:grpSpMk id="47" creationId="{4D53A843-08A4-4F3D-A00E-B658765E7A04}"/>
          </ac:grpSpMkLst>
        </pc:grpChg>
        <pc:grpChg chg="add mod">
          <ac:chgData name="varitsara monsiri" userId="d21832565e14aca8" providerId="LiveId" clId="{25AA6E88-4402-4E52-A0E2-3C3819772E87}" dt="2024-01-09T11:13:26.736" v="5580" actId="164"/>
          <ac:grpSpMkLst>
            <pc:docMk/>
            <pc:sldMk cId="3490014347" sldId="268"/>
            <ac:grpSpMk id="53" creationId="{CAE2B733-608E-4966-BE16-A2E4C15C796F}"/>
          </ac:grpSpMkLst>
        </pc:grpChg>
        <pc:grpChg chg="add mod">
          <ac:chgData name="varitsara monsiri" userId="d21832565e14aca8" providerId="LiveId" clId="{25AA6E88-4402-4E52-A0E2-3C3819772E87}" dt="2024-01-09T11:13:26.736" v="5580" actId="164"/>
          <ac:grpSpMkLst>
            <pc:docMk/>
            <pc:sldMk cId="3490014347" sldId="268"/>
            <ac:grpSpMk id="54" creationId="{22BE2D63-CE71-4CC5-AAB7-8437531F53A0}"/>
          </ac:grpSpMkLst>
        </pc:grpChg>
        <pc:picChg chg="add del mod ord">
          <ac:chgData name="varitsara monsiri" userId="d21832565e14aca8" providerId="LiveId" clId="{25AA6E88-4402-4E52-A0E2-3C3819772E87}" dt="2024-01-09T11:08:02.282" v="5516" actId="21"/>
          <ac:picMkLst>
            <pc:docMk/>
            <pc:sldMk cId="3490014347" sldId="268"/>
            <ac:picMk id="21" creationId="{4FF0BB6D-247A-4C1A-86E2-44B4DDD18825}"/>
          </ac:picMkLst>
        </pc:picChg>
        <pc:picChg chg="add mod">
          <ac:chgData name="varitsara monsiri" userId="d21832565e14aca8" providerId="LiveId" clId="{25AA6E88-4402-4E52-A0E2-3C3819772E87}" dt="2024-01-09T11:15:30.005" v="5606" actId="1038"/>
          <ac:picMkLst>
            <pc:docMk/>
            <pc:sldMk cId="3490014347" sldId="268"/>
            <ac:picMk id="22" creationId="{8F1B5761-26F4-4ECB-84CC-58A7CE196369}"/>
          </ac:picMkLst>
        </pc:picChg>
        <pc:picChg chg="add del mod">
          <ac:chgData name="varitsara monsiri" userId="d21832565e14aca8" providerId="LiveId" clId="{25AA6E88-4402-4E52-A0E2-3C3819772E87}" dt="2024-01-09T11:07:20.786" v="5503" actId="478"/>
          <ac:picMkLst>
            <pc:docMk/>
            <pc:sldMk cId="3490014347" sldId="268"/>
            <ac:picMk id="23" creationId="{C61C4750-434B-4A0C-9CDC-57396076BA33}"/>
          </ac:picMkLst>
        </pc:picChg>
        <pc:picChg chg="add mod">
          <ac:chgData name="varitsara monsiri" userId="d21832565e14aca8" providerId="LiveId" clId="{25AA6E88-4402-4E52-A0E2-3C3819772E87}" dt="2024-01-09T11:16:19.972" v="5608" actId="1076"/>
          <ac:picMkLst>
            <pc:docMk/>
            <pc:sldMk cId="3490014347" sldId="268"/>
            <ac:picMk id="24" creationId="{FF8CFF68-E52E-41B8-ADE8-F683DCF60EA0}"/>
          </ac:picMkLst>
        </pc:picChg>
        <pc:picChg chg="add del mod">
          <ac:chgData name="varitsara monsiri" userId="d21832565e14aca8" providerId="LiveId" clId="{25AA6E88-4402-4E52-A0E2-3C3819772E87}" dt="2024-01-09T11:07:22.169" v="5504" actId="478"/>
          <ac:picMkLst>
            <pc:docMk/>
            <pc:sldMk cId="3490014347" sldId="268"/>
            <ac:picMk id="25" creationId="{174DA6AC-465F-4F02-AD84-16AF83256902}"/>
          </ac:picMkLst>
        </pc:picChg>
        <pc:picChg chg="mod ord topLvl">
          <ac:chgData name="varitsara monsiri" userId="d21832565e14aca8" providerId="LiveId" clId="{25AA6E88-4402-4E52-A0E2-3C3819772E87}" dt="2024-01-09T11:12:52.180" v="5571" actId="164"/>
          <ac:picMkLst>
            <pc:docMk/>
            <pc:sldMk cId="3490014347" sldId="268"/>
            <ac:picMk id="27" creationId="{7AA5FEE2-790F-43D5-B217-FB018F3A5FA7}"/>
          </ac:picMkLst>
        </pc:picChg>
        <pc:picChg chg="mod ord topLvl">
          <ac:chgData name="varitsara monsiri" userId="d21832565e14aca8" providerId="LiveId" clId="{25AA6E88-4402-4E52-A0E2-3C3819772E87}" dt="2024-01-09T11:12:52.180" v="5571" actId="164"/>
          <ac:picMkLst>
            <pc:docMk/>
            <pc:sldMk cId="3490014347" sldId="268"/>
            <ac:picMk id="28" creationId="{AFF94766-F43F-454C-AA2F-9CEAFDFF2E7C}"/>
          </ac:picMkLst>
        </pc:picChg>
        <pc:picChg chg="mod topLvl">
          <ac:chgData name="varitsara monsiri" userId="d21832565e14aca8" providerId="LiveId" clId="{25AA6E88-4402-4E52-A0E2-3C3819772E87}" dt="2024-01-09T11:12:52.180" v="5571" actId="164"/>
          <ac:picMkLst>
            <pc:docMk/>
            <pc:sldMk cId="3490014347" sldId="268"/>
            <ac:picMk id="29" creationId="{82DB18DB-C109-414F-9F81-B2D3FD219DFC}"/>
          </ac:picMkLst>
        </pc:picChg>
        <pc:picChg chg="add mod topLvl">
          <ac:chgData name="varitsara monsiri" userId="d21832565e14aca8" providerId="LiveId" clId="{25AA6E88-4402-4E52-A0E2-3C3819772E87}" dt="2024-01-09T11:13:26.736" v="5580" actId="164"/>
          <ac:picMkLst>
            <pc:docMk/>
            <pc:sldMk cId="3490014347" sldId="268"/>
            <ac:picMk id="30" creationId="{36E5AE9F-6BBD-4320-9D2E-9814B941C2A5}"/>
          </ac:picMkLst>
        </pc:picChg>
        <pc:picChg chg="add mod topLvl">
          <ac:chgData name="varitsara monsiri" userId="d21832565e14aca8" providerId="LiveId" clId="{25AA6E88-4402-4E52-A0E2-3C3819772E87}" dt="2024-01-09T11:13:26.736" v="5580" actId="164"/>
          <ac:picMkLst>
            <pc:docMk/>
            <pc:sldMk cId="3490014347" sldId="268"/>
            <ac:picMk id="31" creationId="{B896F8A8-B6CC-4EFE-BA1A-E506A105BE64}"/>
          </ac:picMkLst>
        </pc:picChg>
        <pc:picChg chg="add mod topLvl">
          <ac:chgData name="varitsara monsiri" userId="d21832565e14aca8" providerId="LiveId" clId="{25AA6E88-4402-4E52-A0E2-3C3819772E87}" dt="2024-01-09T11:13:26.736" v="5580" actId="164"/>
          <ac:picMkLst>
            <pc:docMk/>
            <pc:sldMk cId="3490014347" sldId="268"/>
            <ac:picMk id="32" creationId="{EB68E856-756D-46C8-A8AA-955726A6B20F}"/>
          </ac:picMkLst>
        </pc:picChg>
        <pc:picChg chg="add mod topLvl">
          <ac:chgData name="varitsara monsiri" userId="d21832565e14aca8" providerId="LiveId" clId="{25AA6E88-4402-4E52-A0E2-3C3819772E87}" dt="2024-01-09T11:13:26.736" v="5580" actId="164"/>
          <ac:picMkLst>
            <pc:docMk/>
            <pc:sldMk cId="3490014347" sldId="268"/>
            <ac:picMk id="33" creationId="{CE7E7121-4A9A-401A-BDE9-4E44F0AB32DE}"/>
          </ac:picMkLst>
        </pc:picChg>
        <pc:picChg chg="add mod">
          <ac:chgData name="varitsara monsiri" userId="d21832565e14aca8" providerId="LiveId" clId="{25AA6E88-4402-4E52-A0E2-3C3819772E87}" dt="2024-01-09T11:10:19.080" v="5551" actId="1035"/>
          <ac:picMkLst>
            <pc:docMk/>
            <pc:sldMk cId="3490014347" sldId="268"/>
            <ac:picMk id="34" creationId="{DD0CA078-9B06-496F-AF22-75995C187BD6}"/>
          </ac:picMkLst>
        </pc:picChg>
        <pc:picChg chg="mod">
          <ac:chgData name="varitsara monsiri" userId="d21832565e14aca8" providerId="LiveId" clId="{25AA6E88-4402-4E52-A0E2-3C3819772E87}" dt="2024-01-09T11:07:36.370" v="5505"/>
          <ac:picMkLst>
            <pc:docMk/>
            <pc:sldMk cId="3490014347" sldId="268"/>
            <ac:picMk id="36" creationId="{F56EC1EB-E614-4398-8283-678ACCC3DC91}"/>
          </ac:picMkLst>
        </pc:picChg>
        <pc:picChg chg="mod">
          <ac:chgData name="varitsara monsiri" userId="d21832565e14aca8" providerId="LiveId" clId="{25AA6E88-4402-4E52-A0E2-3C3819772E87}" dt="2024-01-09T11:07:36.370" v="5505"/>
          <ac:picMkLst>
            <pc:docMk/>
            <pc:sldMk cId="3490014347" sldId="268"/>
            <ac:picMk id="37" creationId="{A044BA20-83B0-4B16-A4C4-AC775C6F9335}"/>
          </ac:picMkLst>
        </pc:picChg>
        <pc:picChg chg="mod">
          <ac:chgData name="varitsara monsiri" userId="d21832565e14aca8" providerId="LiveId" clId="{25AA6E88-4402-4E52-A0E2-3C3819772E87}" dt="2024-01-09T11:07:51.028" v="5511"/>
          <ac:picMkLst>
            <pc:docMk/>
            <pc:sldMk cId="3490014347" sldId="268"/>
            <ac:picMk id="39" creationId="{F9C9100D-4D90-4CE5-A015-BFD828950073}"/>
          </ac:picMkLst>
        </pc:picChg>
        <pc:picChg chg="mod">
          <ac:chgData name="varitsara monsiri" userId="d21832565e14aca8" providerId="LiveId" clId="{25AA6E88-4402-4E52-A0E2-3C3819772E87}" dt="2024-01-09T11:07:51.028" v="5511"/>
          <ac:picMkLst>
            <pc:docMk/>
            <pc:sldMk cId="3490014347" sldId="268"/>
            <ac:picMk id="40" creationId="{A17489D1-9E92-44C5-A7C2-7B93776DA2CE}"/>
          </ac:picMkLst>
        </pc:picChg>
        <pc:picChg chg="add mod modCrop">
          <ac:chgData name="varitsara monsiri" userId="d21832565e14aca8" providerId="LiveId" clId="{25AA6E88-4402-4E52-A0E2-3C3819772E87}" dt="2024-01-09T11:15:51.794" v="5607" actId="18131"/>
          <ac:picMkLst>
            <pc:docMk/>
            <pc:sldMk cId="3490014347" sldId="268"/>
            <ac:picMk id="43" creationId="{6104AC95-8601-4643-84DD-B0FC1C076DCE}"/>
          </ac:picMkLst>
        </pc:picChg>
        <pc:picChg chg="add mod">
          <ac:chgData name="varitsara monsiri" userId="d21832565e14aca8" providerId="LiveId" clId="{25AA6E88-4402-4E52-A0E2-3C3819772E87}" dt="2024-01-09T11:09:19.165" v="5527" actId="1076"/>
          <ac:picMkLst>
            <pc:docMk/>
            <pc:sldMk cId="3490014347" sldId="268"/>
            <ac:picMk id="44" creationId="{04041D93-0933-4541-95B1-64DBC0A37C7C}"/>
          </ac:picMkLst>
        </pc:picChg>
        <pc:picChg chg="add mod">
          <ac:chgData name="varitsara monsiri" userId="d21832565e14aca8" providerId="LiveId" clId="{25AA6E88-4402-4E52-A0E2-3C3819772E87}" dt="2024-01-09T11:09:16.659" v="5526" actId="1076"/>
          <ac:picMkLst>
            <pc:docMk/>
            <pc:sldMk cId="3490014347" sldId="268"/>
            <ac:picMk id="45" creationId="{C5C0B89B-637E-427C-8C5F-236827646E14}"/>
          </ac:picMkLst>
        </pc:picChg>
        <pc:picChg chg="add mod">
          <ac:chgData name="varitsara monsiri" userId="d21832565e14aca8" providerId="LiveId" clId="{25AA6E88-4402-4E52-A0E2-3C3819772E87}" dt="2024-01-09T11:09:37.954" v="5531" actId="1076"/>
          <ac:picMkLst>
            <pc:docMk/>
            <pc:sldMk cId="3490014347" sldId="268"/>
            <ac:picMk id="46" creationId="{A8B8870D-83BF-491A-81AF-64ED997B862C}"/>
          </ac:picMkLst>
        </pc:picChg>
        <pc:picChg chg="del mod topLvl">
          <ac:chgData name="varitsara monsiri" userId="d21832565e14aca8" providerId="LiveId" clId="{25AA6E88-4402-4E52-A0E2-3C3819772E87}" dt="2024-01-09T11:11:47.056" v="5560" actId="478"/>
          <ac:picMkLst>
            <pc:docMk/>
            <pc:sldMk cId="3490014347" sldId="268"/>
            <ac:picMk id="48" creationId="{00112F7B-24E6-4C90-BA19-C42B20BDA394}"/>
          </ac:picMkLst>
        </pc:picChg>
        <pc:picChg chg="add mod">
          <ac:chgData name="varitsara monsiri" userId="d21832565e14aca8" providerId="LiveId" clId="{25AA6E88-4402-4E52-A0E2-3C3819772E87}" dt="2024-01-09T11:12:23.676" v="5565" actId="1076"/>
          <ac:picMkLst>
            <pc:docMk/>
            <pc:sldMk cId="3490014347" sldId="268"/>
            <ac:picMk id="50" creationId="{C84B0FC3-E2C2-45F9-AE47-0738276151DA}"/>
          </ac:picMkLst>
        </pc:picChg>
        <pc:picChg chg="add mod">
          <ac:chgData name="varitsara monsiri" userId="d21832565e14aca8" providerId="LiveId" clId="{25AA6E88-4402-4E52-A0E2-3C3819772E87}" dt="2024-01-09T11:12:30.717" v="5567" actId="1076"/>
          <ac:picMkLst>
            <pc:docMk/>
            <pc:sldMk cId="3490014347" sldId="268"/>
            <ac:picMk id="51" creationId="{719DF8F5-3330-4D42-8B6B-D71E778C22B7}"/>
          </ac:picMkLst>
        </pc:picChg>
        <pc:picChg chg="add mod">
          <ac:chgData name="varitsara monsiri" userId="d21832565e14aca8" providerId="LiveId" clId="{25AA6E88-4402-4E52-A0E2-3C3819772E87}" dt="2024-01-09T11:12:37.232" v="5569" actId="1076"/>
          <ac:picMkLst>
            <pc:docMk/>
            <pc:sldMk cId="3490014347" sldId="268"/>
            <ac:picMk id="52" creationId="{4FFD16A5-B944-4DE3-BDBB-DB2CE4E20297}"/>
          </ac:picMkLst>
        </pc:picChg>
      </pc:sldChg>
      <pc:sldChg chg="addSp delSp modSp new mod ord modClrScheme chgLayout">
        <pc:chgData name="varitsara monsiri" userId="d21832565e14aca8" providerId="LiveId" clId="{25AA6E88-4402-4E52-A0E2-3C3819772E87}" dt="2024-01-09T12:16:42.721" v="6410" actId="1076"/>
        <pc:sldMkLst>
          <pc:docMk/>
          <pc:sldMk cId="939296357" sldId="269"/>
        </pc:sldMkLst>
        <pc:spChg chg="del">
          <ac:chgData name="varitsara monsiri" userId="d21832565e14aca8" providerId="LiveId" clId="{25AA6E88-4402-4E52-A0E2-3C3819772E87}" dt="2024-01-09T06:43:51.872" v="2847" actId="700"/>
          <ac:spMkLst>
            <pc:docMk/>
            <pc:sldMk cId="939296357" sldId="269"/>
            <ac:spMk id="2" creationId="{56A22AC1-AD33-4889-BABE-C078C9F0B579}"/>
          </ac:spMkLst>
        </pc:spChg>
        <pc:spChg chg="del">
          <ac:chgData name="varitsara monsiri" userId="d21832565e14aca8" providerId="LiveId" clId="{25AA6E88-4402-4E52-A0E2-3C3819772E87}" dt="2024-01-09T06:43:51.872" v="2847" actId="700"/>
          <ac:spMkLst>
            <pc:docMk/>
            <pc:sldMk cId="939296357" sldId="269"/>
            <ac:spMk id="3" creationId="{C4176306-1356-44AF-A94D-3B8CFDC56B3C}"/>
          </ac:spMkLst>
        </pc:spChg>
        <pc:spChg chg="del">
          <ac:chgData name="varitsara monsiri" userId="d21832565e14aca8" providerId="LiveId" clId="{25AA6E88-4402-4E52-A0E2-3C3819772E87}" dt="2024-01-09T06:43:51.872" v="2847" actId="700"/>
          <ac:spMkLst>
            <pc:docMk/>
            <pc:sldMk cId="939296357" sldId="269"/>
            <ac:spMk id="4" creationId="{40D9658B-3CA5-42A8-B8F1-929616611BED}"/>
          </ac:spMkLst>
        </pc:spChg>
        <pc:spChg chg="del">
          <ac:chgData name="varitsara monsiri" userId="d21832565e14aca8" providerId="LiveId" clId="{25AA6E88-4402-4E52-A0E2-3C3819772E87}" dt="2024-01-09T06:43:51.872" v="2847" actId="700"/>
          <ac:spMkLst>
            <pc:docMk/>
            <pc:sldMk cId="939296357" sldId="269"/>
            <ac:spMk id="5" creationId="{DC829831-5EB0-404A-BF4A-6F8665D3E231}"/>
          </ac:spMkLst>
        </pc:spChg>
        <pc:spChg chg="del">
          <ac:chgData name="varitsara monsiri" userId="d21832565e14aca8" providerId="LiveId" clId="{25AA6E88-4402-4E52-A0E2-3C3819772E87}" dt="2024-01-09T06:43:51.872" v="2847" actId="700"/>
          <ac:spMkLst>
            <pc:docMk/>
            <pc:sldMk cId="939296357" sldId="269"/>
            <ac:spMk id="6" creationId="{A7240D82-35D6-4FF1-A906-994A7B4F97FA}"/>
          </ac:spMkLst>
        </pc:spChg>
        <pc:spChg chg="del">
          <ac:chgData name="varitsara monsiri" userId="d21832565e14aca8" providerId="LiveId" clId="{25AA6E88-4402-4E52-A0E2-3C3819772E87}" dt="2024-01-09T06:43:51.872" v="2847" actId="700"/>
          <ac:spMkLst>
            <pc:docMk/>
            <pc:sldMk cId="939296357" sldId="269"/>
            <ac:spMk id="7" creationId="{84CDF851-C955-429F-8B11-25D429A2A3F7}"/>
          </ac:spMkLst>
        </pc:spChg>
        <pc:spChg chg="del">
          <ac:chgData name="varitsara monsiri" userId="d21832565e14aca8" providerId="LiveId" clId="{25AA6E88-4402-4E52-A0E2-3C3819772E87}" dt="2024-01-09T06:43:51.872" v="2847" actId="700"/>
          <ac:spMkLst>
            <pc:docMk/>
            <pc:sldMk cId="939296357" sldId="269"/>
            <ac:spMk id="8" creationId="{C8E3B765-7C24-4D98-BB70-37D8802EC333}"/>
          </ac:spMkLst>
        </pc:spChg>
        <pc:spChg chg="del">
          <ac:chgData name="varitsara monsiri" userId="d21832565e14aca8" providerId="LiveId" clId="{25AA6E88-4402-4E52-A0E2-3C3819772E87}" dt="2024-01-09T06:43:51.872" v="2847" actId="700"/>
          <ac:spMkLst>
            <pc:docMk/>
            <pc:sldMk cId="939296357" sldId="269"/>
            <ac:spMk id="9" creationId="{EFEFD013-81AA-4C2B-B52C-92F7F4FEC79C}"/>
          </ac:spMkLst>
        </pc:spChg>
        <pc:spChg chg="del">
          <ac:chgData name="varitsara monsiri" userId="d21832565e14aca8" providerId="LiveId" clId="{25AA6E88-4402-4E52-A0E2-3C3819772E87}" dt="2024-01-09T06:43:51.872" v="2847" actId="700"/>
          <ac:spMkLst>
            <pc:docMk/>
            <pc:sldMk cId="939296357" sldId="269"/>
            <ac:spMk id="10" creationId="{2509A7FF-3381-4BE0-83BF-BC07DA97BD88}"/>
          </ac:spMkLst>
        </pc:spChg>
        <pc:spChg chg="del">
          <ac:chgData name="varitsara monsiri" userId="d21832565e14aca8" providerId="LiveId" clId="{25AA6E88-4402-4E52-A0E2-3C3819772E87}" dt="2024-01-09T06:43:51.872" v="2847" actId="700"/>
          <ac:spMkLst>
            <pc:docMk/>
            <pc:sldMk cId="939296357" sldId="269"/>
            <ac:spMk id="11" creationId="{949678CE-EA50-45D2-83B1-3E06A21D603A}"/>
          </ac:spMkLst>
        </pc:spChg>
        <pc:spChg chg="del">
          <ac:chgData name="varitsara monsiri" userId="d21832565e14aca8" providerId="LiveId" clId="{25AA6E88-4402-4E52-A0E2-3C3819772E87}" dt="2024-01-09T06:43:51.872" v="2847" actId="700"/>
          <ac:spMkLst>
            <pc:docMk/>
            <pc:sldMk cId="939296357" sldId="269"/>
            <ac:spMk id="12" creationId="{E6BE931A-A555-434E-9E37-0EB2B3EEFB7D}"/>
          </ac:spMkLst>
        </pc:spChg>
        <pc:spChg chg="del">
          <ac:chgData name="varitsara monsiri" userId="d21832565e14aca8" providerId="LiveId" clId="{25AA6E88-4402-4E52-A0E2-3C3819772E87}" dt="2024-01-09T06:43:51.872" v="2847" actId="700"/>
          <ac:spMkLst>
            <pc:docMk/>
            <pc:sldMk cId="939296357" sldId="269"/>
            <ac:spMk id="13" creationId="{A7D718F6-42A0-4368-94E6-A1D0448B891B}"/>
          </ac:spMkLst>
        </pc:spChg>
        <pc:spChg chg="add mod ord">
          <ac:chgData name="varitsara monsiri" userId="d21832565e14aca8" providerId="LiveId" clId="{25AA6E88-4402-4E52-A0E2-3C3819772E87}" dt="2024-01-09T11:54:46.278" v="6198" actId="700"/>
          <ac:spMkLst>
            <pc:docMk/>
            <pc:sldMk cId="939296357" sldId="269"/>
            <ac:spMk id="20" creationId="{1B959C0A-8AE8-496A-ACCF-FF8D185784F3}"/>
          </ac:spMkLst>
        </pc:spChg>
        <pc:spChg chg="add mod ord">
          <ac:chgData name="varitsara monsiri" userId="d21832565e14aca8" providerId="LiveId" clId="{25AA6E88-4402-4E52-A0E2-3C3819772E87}" dt="2024-01-09T11:54:46.278" v="6198" actId="700"/>
          <ac:spMkLst>
            <pc:docMk/>
            <pc:sldMk cId="939296357" sldId="269"/>
            <ac:spMk id="21" creationId="{C6AA3662-8DAC-49A5-87FB-447BAD739DE8}"/>
          </ac:spMkLst>
        </pc:spChg>
        <pc:spChg chg="add mod ord">
          <ac:chgData name="varitsara monsiri" userId="d21832565e14aca8" providerId="LiveId" clId="{25AA6E88-4402-4E52-A0E2-3C3819772E87}" dt="2024-01-09T11:54:46.278" v="6198" actId="700"/>
          <ac:spMkLst>
            <pc:docMk/>
            <pc:sldMk cId="939296357" sldId="269"/>
            <ac:spMk id="22" creationId="{C30C8A1B-6F8A-4313-AB41-9FB9B476237B}"/>
          </ac:spMkLst>
        </pc:spChg>
        <pc:spChg chg="add mod ord">
          <ac:chgData name="varitsara monsiri" userId="d21832565e14aca8" providerId="LiveId" clId="{25AA6E88-4402-4E52-A0E2-3C3819772E87}" dt="2024-01-09T11:54:46.278" v="6198" actId="700"/>
          <ac:spMkLst>
            <pc:docMk/>
            <pc:sldMk cId="939296357" sldId="269"/>
            <ac:spMk id="23" creationId="{9FC80620-9EC4-46CB-A218-BF28934E68A3}"/>
          </ac:spMkLst>
        </pc:spChg>
        <pc:spChg chg="add mod ord">
          <ac:chgData name="varitsara monsiri" userId="d21832565e14aca8" providerId="LiveId" clId="{25AA6E88-4402-4E52-A0E2-3C3819772E87}" dt="2024-01-09T11:54:46.278" v="6198" actId="700"/>
          <ac:spMkLst>
            <pc:docMk/>
            <pc:sldMk cId="939296357" sldId="269"/>
            <ac:spMk id="24" creationId="{FCF2B9AE-D4DF-48C2-ACE2-CB9FB12DE5A4}"/>
          </ac:spMkLst>
        </pc:spChg>
        <pc:spChg chg="add mod ord">
          <ac:chgData name="varitsara monsiri" userId="d21832565e14aca8" providerId="LiveId" clId="{25AA6E88-4402-4E52-A0E2-3C3819772E87}" dt="2024-01-09T11:54:46.278" v="6198" actId="700"/>
          <ac:spMkLst>
            <pc:docMk/>
            <pc:sldMk cId="939296357" sldId="269"/>
            <ac:spMk id="25" creationId="{B71520CE-2685-4EE4-B19B-6FA3D56556FD}"/>
          </ac:spMkLst>
        </pc:spChg>
        <pc:spChg chg="add mod ord">
          <ac:chgData name="varitsara monsiri" userId="d21832565e14aca8" providerId="LiveId" clId="{25AA6E88-4402-4E52-A0E2-3C3819772E87}" dt="2024-01-09T11:54:46.278" v="6198" actId="700"/>
          <ac:spMkLst>
            <pc:docMk/>
            <pc:sldMk cId="939296357" sldId="269"/>
            <ac:spMk id="26" creationId="{2D00FE63-DD88-459A-926A-96F9BE36EECE}"/>
          </ac:spMkLst>
        </pc:spChg>
        <pc:spChg chg="add mod ord">
          <ac:chgData name="varitsara monsiri" userId="d21832565e14aca8" providerId="LiveId" clId="{25AA6E88-4402-4E52-A0E2-3C3819772E87}" dt="2024-01-09T11:54:46.278" v="6198" actId="700"/>
          <ac:spMkLst>
            <pc:docMk/>
            <pc:sldMk cId="939296357" sldId="269"/>
            <ac:spMk id="27" creationId="{96CA0999-4B33-40D4-B0E4-DEE13FB864AA}"/>
          </ac:spMkLst>
        </pc:spChg>
        <pc:spChg chg="add mod ord">
          <ac:chgData name="varitsara monsiri" userId="d21832565e14aca8" providerId="LiveId" clId="{25AA6E88-4402-4E52-A0E2-3C3819772E87}" dt="2024-01-09T11:54:47.885" v="6200" actId="20577"/>
          <ac:spMkLst>
            <pc:docMk/>
            <pc:sldMk cId="939296357" sldId="269"/>
            <ac:spMk id="28" creationId="{52374AD3-0507-4E11-9B38-6A5BD1C34894}"/>
          </ac:spMkLst>
        </pc:spChg>
        <pc:spChg chg="del mod topLvl">
          <ac:chgData name="varitsara monsiri" userId="d21832565e14aca8" providerId="LiveId" clId="{25AA6E88-4402-4E52-A0E2-3C3819772E87}" dt="2024-01-09T11:55:53.581" v="6224" actId="478"/>
          <ac:spMkLst>
            <pc:docMk/>
            <pc:sldMk cId="939296357" sldId="269"/>
            <ac:spMk id="30" creationId="{E0454907-6D21-4159-B936-959E4E31C48A}"/>
          </ac:spMkLst>
        </pc:spChg>
        <pc:spChg chg="del mod topLvl">
          <ac:chgData name="varitsara monsiri" userId="d21832565e14aca8" providerId="LiveId" clId="{25AA6E88-4402-4E52-A0E2-3C3819772E87}" dt="2024-01-09T11:55:53.581" v="6224" actId="478"/>
          <ac:spMkLst>
            <pc:docMk/>
            <pc:sldMk cId="939296357" sldId="269"/>
            <ac:spMk id="32" creationId="{BA1CE04E-32E1-4F91-905E-25FDACDDF9BD}"/>
          </ac:spMkLst>
        </pc:spChg>
        <pc:spChg chg="del mod topLvl">
          <ac:chgData name="varitsara monsiri" userId="d21832565e14aca8" providerId="LiveId" clId="{25AA6E88-4402-4E52-A0E2-3C3819772E87}" dt="2024-01-09T11:55:53.581" v="6224" actId="478"/>
          <ac:spMkLst>
            <pc:docMk/>
            <pc:sldMk cId="939296357" sldId="269"/>
            <ac:spMk id="34" creationId="{44F2DC92-AAF1-48BA-855A-5B20997990F4}"/>
          </ac:spMkLst>
        </pc:spChg>
        <pc:spChg chg="del mod topLvl">
          <ac:chgData name="varitsara monsiri" userId="d21832565e14aca8" providerId="LiveId" clId="{25AA6E88-4402-4E52-A0E2-3C3819772E87}" dt="2024-01-09T11:55:53.581" v="6224" actId="478"/>
          <ac:spMkLst>
            <pc:docMk/>
            <pc:sldMk cId="939296357" sldId="269"/>
            <ac:spMk id="36" creationId="{72F1046F-3F30-46F6-8AF7-EB708E6233B7}"/>
          </ac:spMkLst>
        </pc:spChg>
        <pc:spChg chg="del mod topLvl">
          <ac:chgData name="varitsara monsiri" userId="d21832565e14aca8" providerId="LiveId" clId="{25AA6E88-4402-4E52-A0E2-3C3819772E87}" dt="2024-01-09T11:55:53.581" v="6224" actId="478"/>
          <ac:spMkLst>
            <pc:docMk/>
            <pc:sldMk cId="939296357" sldId="269"/>
            <ac:spMk id="37" creationId="{593119C0-AE5E-4C84-A5E6-DFAC9B17F395}"/>
          </ac:spMkLst>
        </pc:spChg>
        <pc:spChg chg="del mod topLvl">
          <ac:chgData name="varitsara monsiri" userId="d21832565e14aca8" providerId="LiveId" clId="{25AA6E88-4402-4E52-A0E2-3C3819772E87}" dt="2024-01-09T11:55:53.581" v="6224" actId="478"/>
          <ac:spMkLst>
            <pc:docMk/>
            <pc:sldMk cId="939296357" sldId="269"/>
            <ac:spMk id="38" creationId="{90E979E5-9308-4CA5-9F16-9C5A0ABA140F}"/>
          </ac:spMkLst>
        </pc:spChg>
        <pc:spChg chg="del mod topLvl">
          <ac:chgData name="varitsara monsiri" userId="d21832565e14aca8" providerId="LiveId" clId="{25AA6E88-4402-4E52-A0E2-3C3819772E87}" dt="2024-01-09T11:55:53.581" v="6224" actId="478"/>
          <ac:spMkLst>
            <pc:docMk/>
            <pc:sldMk cId="939296357" sldId="269"/>
            <ac:spMk id="39" creationId="{A77EF2B9-B5A8-4E67-956E-D2EEF48916D8}"/>
          </ac:spMkLst>
        </pc:spChg>
        <pc:spChg chg="del mod topLvl">
          <ac:chgData name="varitsara monsiri" userId="d21832565e14aca8" providerId="LiveId" clId="{25AA6E88-4402-4E52-A0E2-3C3819772E87}" dt="2024-01-09T11:55:53.581" v="6224" actId="478"/>
          <ac:spMkLst>
            <pc:docMk/>
            <pc:sldMk cId="939296357" sldId="269"/>
            <ac:spMk id="40" creationId="{EE304C98-C92E-49BE-9B5B-63FA832E5A05}"/>
          </ac:spMkLst>
        </pc:spChg>
        <pc:spChg chg="mod">
          <ac:chgData name="varitsara monsiri" userId="d21832565e14aca8" providerId="LiveId" clId="{25AA6E88-4402-4E52-A0E2-3C3819772E87}" dt="2024-01-09T11:55:51.293" v="6223" actId="165"/>
          <ac:spMkLst>
            <pc:docMk/>
            <pc:sldMk cId="939296357" sldId="269"/>
            <ac:spMk id="48" creationId="{BDBCB50F-0E11-48E7-B091-41BDB110752B}"/>
          </ac:spMkLst>
        </pc:spChg>
        <pc:spChg chg="mod">
          <ac:chgData name="varitsara monsiri" userId="d21832565e14aca8" providerId="LiveId" clId="{25AA6E88-4402-4E52-A0E2-3C3819772E87}" dt="2024-01-09T11:55:51.293" v="6223" actId="165"/>
          <ac:spMkLst>
            <pc:docMk/>
            <pc:sldMk cId="939296357" sldId="269"/>
            <ac:spMk id="50" creationId="{F52FAD01-FF5D-4E57-946D-E23F6077111A}"/>
          </ac:spMkLst>
        </pc:spChg>
        <pc:spChg chg="mod">
          <ac:chgData name="varitsara monsiri" userId="d21832565e14aca8" providerId="LiveId" clId="{25AA6E88-4402-4E52-A0E2-3C3819772E87}" dt="2024-01-09T11:55:51.293" v="6223" actId="165"/>
          <ac:spMkLst>
            <pc:docMk/>
            <pc:sldMk cId="939296357" sldId="269"/>
            <ac:spMk id="51" creationId="{0E1D05C4-642D-4890-A57B-C9575F55B840}"/>
          </ac:spMkLst>
        </pc:spChg>
        <pc:spChg chg="mod">
          <ac:chgData name="varitsara monsiri" userId="d21832565e14aca8" providerId="LiveId" clId="{25AA6E88-4402-4E52-A0E2-3C3819772E87}" dt="2024-01-09T11:55:51.293" v="6223" actId="165"/>
          <ac:spMkLst>
            <pc:docMk/>
            <pc:sldMk cId="939296357" sldId="269"/>
            <ac:spMk id="52" creationId="{25400415-E871-4890-A984-F49C844E9814}"/>
          </ac:spMkLst>
        </pc:spChg>
        <pc:spChg chg="mod">
          <ac:chgData name="varitsara monsiri" userId="d21832565e14aca8" providerId="LiveId" clId="{25AA6E88-4402-4E52-A0E2-3C3819772E87}" dt="2024-01-09T11:55:51.293" v="6223" actId="165"/>
          <ac:spMkLst>
            <pc:docMk/>
            <pc:sldMk cId="939296357" sldId="269"/>
            <ac:spMk id="53" creationId="{03B6A98F-0BE0-4D12-90D9-B571EB0DD446}"/>
          </ac:spMkLst>
        </pc:spChg>
        <pc:spChg chg="mod">
          <ac:chgData name="varitsara monsiri" userId="d21832565e14aca8" providerId="LiveId" clId="{25AA6E88-4402-4E52-A0E2-3C3819772E87}" dt="2024-01-09T11:55:51.293" v="6223" actId="165"/>
          <ac:spMkLst>
            <pc:docMk/>
            <pc:sldMk cId="939296357" sldId="269"/>
            <ac:spMk id="54" creationId="{162F399D-C4DA-4D45-AD0D-E0B5034DFD2D}"/>
          </ac:spMkLst>
        </pc:spChg>
        <pc:spChg chg="mod">
          <ac:chgData name="varitsara monsiri" userId="d21832565e14aca8" providerId="LiveId" clId="{25AA6E88-4402-4E52-A0E2-3C3819772E87}" dt="2024-01-09T11:55:51.293" v="6223" actId="165"/>
          <ac:spMkLst>
            <pc:docMk/>
            <pc:sldMk cId="939296357" sldId="269"/>
            <ac:spMk id="55" creationId="{79D20C0C-36A2-46EE-B820-6AFC150CA0AF}"/>
          </ac:spMkLst>
        </pc:spChg>
        <pc:spChg chg="mod">
          <ac:chgData name="varitsara monsiri" userId="d21832565e14aca8" providerId="LiveId" clId="{25AA6E88-4402-4E52-A0E2-3C3819772E87}" dt="2024-01-09T11:55:51.293" v="6223" actId="165"/>
          <ac:spMkLst>
            <pc:docMk/>
            <pc:sldMk cId="939296357" sldId="269"/>
            <ac:spMk id="56" creationId="{F3C315DF-9FD3-45F4-B1BD-874DE8386C9C}"/>
          </ac:spMkLst>
        </pc:spChg>
        <pc:spChg chg="del mod topLvl">
          <ac:chgData name="varitsara monsiri" userId="d21832565e14aca8" providerId="LiveId" clId="{25AA6E88-4402-4E52-A0E2-3C3819772E87}" dt="2024-01-09T11:55:59.094" v="6226" actId="478"/>
          <ac:spMkLst>
            <pc:docMk/>
            <pc:sldMk cId="939296357" sldId="269"/>
            <ac:spMk id="58" creationId="{F16CB69A-1EBA-4DB5-9B57-E258216D6D8F}"/>
          </ac:spMkLst>
        </pc:spChg>
        <pc:spChg chg="mod">
          <ac:chgData name="varitsara monsiri" userId="d21832565e14aca8" providerId="LiveId" clId="{25AA6E88-4402-4E52-A0E2-3C3819772E87}" dt="2024-01-09T11:55:51.293" v="6223" actId="165"/>
          <ac:spMkLst>
            <pc:docMk/>
            <pc:sldMk cId="939296357" sldId="269"/>
            <ac:spMk id="59" creationId="{23B6B725-2C3A-474F-9E66-6D8CAFB4C12D}"/>
          </ac:spMkLst>
        </pc:spChg>
        <pc:spChg chg="mod">
          <ac:chgData name="varitsara monsiri" userId="d21832565e14aca8" providerId="LiveId" clId="{25AA6E88-4402-4E52-A0E2-3C3819772E87}" dt="2024-01-09T11:56:50.889" v="6232" actId="1076"/>
          <ac:spMkLst>
            <pc:docMk/>
            <pc:sldMk cId="939296357" sldId="269"/>
            <ac:spMk id="60" creationId="{45132858-9CF8-435F-BF03-83163A5C0AC1}"/>
          </ac:spMkLst>
        </pc:spChg>
        <pc:spChg chg="mod">
          <ac:chgData name="varitsara monsiri" userId="d21832565e14aca8" providerId="LiveId" clId="{25AA6E88-4402-4E52-A0E2-3C3819772E87}" dt="2024-01-09T11:55:51.293" v="6223" actId="165"/>
          <ac:spMkLst>
            <pc:docMk/>
            <pc:sldMk cId="939296357" sldId="269"/>
            <ac:spMk id="61" creationId="{E1AA97AE-0A8C-4941-833D-100062FD82F1}"/>
          </ac:spMkLst>
        </pc:spChg>
        <pc:spChg chg="mod">
          <ac:chgData name="varitsara monsiri" userId="d21832565e14aca8" providerId="LiveId" clId="{25AA6E88-4402-4E52-A0E2-3C3819772E87}" dt="2024-01-09T11:55:51.293" v="6223" actId="165"/>
          <ac:spMkLst>
            <pc:docMk/>
            <pc:sldMk cId="939296357" sldId="269"/>
            <ac:spMk id="64" creationId="{BD69D18E-B0FA-4E11-AA92-09F39FA50CB1}"/>
          </ac:spMkLst>
        </pc:spChg>
        <pc:spChg chg="mod">
          <ac:chgData name="varitsara monsiri" userId="d21832565e14aca8" providerId="LiveId" clId="{25AA6E88-4402-4E52-A0E2-3C3819772E87}" dt="2024-01-09T11:55:51.293" v="6223" actId="165"/>
          <ac:spMkLst>
            <pc:docMk/>
            <pc:sldMk cId="939296357" sldId="269"/>
            <ac:spMk id="65" creationId="{F12E0518-4E18-4190-AC57-CBE813FE4A55}"/>
          </ac:spMkLst>
        </pc:spChg>
        <pc:spChg chg="mod">
          <ac:chgData name="varitsara monsiri" userId="d21832565e14aca8" providerId="LiveId" clId="{25AA6E88-4402-4E52-A0E2-3C3819772E87}" dt="2024-01-09T11:55:51.293" v="6223" actId="165"/>
          <ac:spMkLst>
            <pc:docMk/>
            <pc:sldMk cId="939296357" sldId="269"/>
            <ac:spMk id="66" creationId="{941CA3A0-748D-404C-ADDC-404C7B25D28A}"/>
          </ac:spMkLst>
        </pc:spChg>
        <pc:spChg chg="mod">
          <ac:chgData name="varitsara monsiri" userId="d21832565e14aca8" providerId="LiveId" clId="{25AA6E88-4402-4E52-A0E2-3C3819772E87}" dt="2024-01-09T11:55:51.293" v="6223" actId="165"/>
          <ac:spMkLst>
            <pc:docMk/>
            <pc:sldMk cId="939296357" sldId="269"/>
            <ac:spMk id="67" creationId="{87899B52-6131-4F18-9920-99AE9B29E09F}"/>
          </ac:spMkLst>
        </pc:spChg>
        <pc:spChg chg="mod">
          <ac:chgData name="varitsara monsiri" userId="d21832565e14aca8" providerId="LiveId" clId="{25AA6E88-4402-4E52-A0E2-3C3819772E87}" dt="2024-01-09T11:55:51.293" v="6223" actId="165"/>
          <ac:spMkLst>
            <pc:docMk/>
            <pc:sldMk cId="939296357" sldId="269"/>
            <ac:spMk id="68" creationId="{DCF2F68A-4481-474B-8038-7D59C0535DB5}"/>
          </ac:spMkLst>
        </pc:spChg>
        <pc:spChg chg="mod">
          <ac:chgData name="varitsara monsiri" userId="d21832565e14aca8" providerId="LiveId" clId="{25AA6E88-4402-4E52-A0E2-3C3819772E87}" dt="2024-01-09T11:55:51.293" v="6223" actId="165"/>
          <ac:spMkLst>
            <pc:docMk/>
            <pc:sldMk cId="939296357" sldId="269"/>
            <ac:spMk id="69" creationId="{1D9ACC44-1035-4824-A0D8-5F583C360A67}"/>
          </ac:spMkLst>
        </pc:spChg>
        <pc:spChg chg="mod">
          <ac:chgData name="varitsara monsiri" userId="d21832565e14aca8" providerId="LiveId" clId="{25AA6E88-4402-4E52-A0E2-3C3819772E87}" dt="2024-01-09T11:55:51.293" v="6223" actId="165"/>
          <ac:spMkLst>
            <pc:docMk/>
            <pc:sldMk cId="939296357" sldId="269"/>
            <ac:spMk id="71" creationId="{0B999176-4739-45E9-8744-4702C6D4BAB7}"/>
          </ac:spMkLst>
        </pc:spChg>
        <pc:spChg chg="mod">
          <ac:chgData name="varitsara monsiri" userId="d21832565e14aca8" providerId="LiveId" clId="{25AA6E88-4402-4E52-A0E2-3C3819772E87}" dt="2024-01-09T11:55:51.293" v="6223" actId="165"/>
          <ac:spMkLst>
            <pc:docMk/>
            <pc:sldMk cId="939296357" sldId="269"/>
            <ac:spMk id="72" creationId="{C855551D-D98A-4FFD-BA14-25423F66C31D}"/>
          </ac:spMkLst>
        </pc:spChg>
        <pc:spChg chg="mod">
          <ac:chgData name="varitsara monsiri" userId="d21832565e14aca8" providerId="LiveId" clId="{25AA6E88-4402-4E52-A0E2-3C3819772E87}" dt="2024-01-09T11:55:51.293" v="6223" actId="165"/>
          <ac:spMkLst>
            <pc:docMk/>
            <pc:sldMk cId="939296357" sldId="269"/>
            <ac:spMk id="73" creationId="{36953CCB-E309-4486-9B36-672C9FA486AE}"/>
          </ac:spMkLst>
        </pc:spChg>
        <pc:spChg chg="mod">
          <ac:chgData name="varitsara monsiri" userId="d21832565e14aca8" providerId="LiveId" clId="{25AA6E88-4402-4E52-A0E2-3C3819772E87}" dt="2024-01-09T11:55:51.293" v="6223" actId="165"/>
          <ac:spMkLst>
            <pc:docMk/>
            <pc:sldMk cId="939296357" sldId="269"/>
            <ac:spMk id="74" creationId="{C154A60D-C9B0-4C10-8FB6-E2C9E8B3E5DE}"/>
          </ac:spMkLst>
        </pc:spChg>
        <pc:spChg chg="mod">
          <ac:chgData name="varitsara monsiri" userId="d21832565e14aca8" providerId="LiveId" clId="{25AA6E88-4402-4E52-A0E2-3C3819772E87}" dt="2024-01-09T11:55:51.293" v="6223" actId="165"/>
          <ac:spMkLst>
            <pc:docMk/>
            <pc:sldMk cId="939296357" sldId="269"/>
            <ac:spMk id="75" creationId="{89391CCE-4055-4114-B314-C350275560D1}"/>
          </ac:spMkLst>
        </pc:spChg>
        <pc:spChg chg="mod">
          <ac:chgData name="varitsara monsiri" userId="d21832565e14aca8" providerId="LiveId" clId="{25AA6E88-4402-4E52-A0E2-3C3819772E87}" dt="2024-01-09T11:55:51.293" v="6223" actId="165"/>
          <ac:spMkLst>
            <pc:docMk/>
            <pc:sldMk cId="939296357" sldId="269"/>
            <ac:spMk id="76" creationId="{77FC28DF-97E0-4985-87AE-D6226E130AAF}"/>
          </ac:spMkLst>
        </pc:spChg>
        <pc:spChg chg="mod">
          <ac:chgData name="varitsara monsiri" userId="d21832565e14aca8" providerId="LiveId" clId="{25AA6E88-4402-4E52-A0E2-3C3819772E87}" dt="2024-01-09T11:55:51.293" v="6223" actId="165"/>
          <ac:spMkLst>
            <pc:docMk/>
            <pc:sldMk cId="939296357" sldId="269"/>
            <ac:spMk id="77" creationId="{E6357E48-B3EF-4B8E-A5F3-F43297CDC789}"/>
          </ac:spMkLst>
        </pc:spChg>
        <pc:spChg chg="mod">
          <ac:chgData name="varitsara monsiri" userId="d21832565e14aca8" providerId="LiveId" clId="{25AA6E88-4402-4E52-A0E2-3C3819772E87}" dt="2024-01-09T11:55:51.293" v="6223" actId="165"/>
          <ac:spMkLst>
            <pc:docMk/>
            <pc:sldMk cId="939296357" sldId="269"/>
            <ac:spMk id="78" creationId="{F4C2BD58-16F9-4848-98C9-4CD80DA08128}"/>
          </ac:spMkLst>
        </pc:spChg>
        <pc:spChg chg="mod">
          <ac:chgData name="varitsara monsiri" userId="d21832565e14aca8" providerId="LiveId" clId="{25AA6E88-4402-4E52-A0E2-3C3819772E87}" dt="2024-01-09T11:55:51.293" v="6223" actId="165"/>
          <ac:spMkLst>
            <pc:docMk/>
            <pc:sldMk cId="939296357" sldId="269"/>
            <ac:spMk id="79" creationId="{CCB30B74-7D1B-4319-B569-17DDDBA8ADF7}"/>
          </ac:spMkLst>
        </pc:spChg>
        <pc:spChg chg="mod">
          <ac:chgData name="varitsara monsiri" userId="d21832565e14aca8" providerId="LiveId" clId="{25AA6E88-4402-4E52-A0E2-3C3819772E87}" dt="2024-01-09T11:55:51.293" v="6223" actId="165"/>
          <ac:spMkLst>
            <pc:docMk/>
            <pc:sldMk cId="939296357" sldId="269"/>
            <ac:spMk id="80" creationId="{47B25F26-42E2-439C-874B-B3B693B30B3C}"/>
          </ac:spMkLst>
        </pc:spChg>
        <pc:spChg chg="mod">
          <ac:chgData name="varitsara monsiri" userId="d21832565e14aca8" providerId="LiveId" clId="{25AA6E88-4402-4E52-A0E2-3C3819772E87}" dt="2024-01-09T11:55:51.293" v="6223" actId="165"/>
          <ac:spMkLst>
            <pc:docMk/>
            <pc:sldMk cId="939296357" sldId="269"/>
            <ac:spMk id="81" creationId="{9032F93C-A38D-4921-BC1B-2A75B3322785}"/>
          </ac:spMkLst>
        </pc:spChg>
        <pc:spChg chg="mod">
          <ac:chgData name="varitsara monsiri" userId="d21832565e14aca8" providerId="LiveId" clId="{25AA6E88-4402-4E52-A0E2-3C3819772E87}" dt="2024-01-09T11:55:51.293" v="6223" actId="165"/>
          <ac:spMkLst>
            <pc:docMk/>
            <pc:sldMk cId="939296357" sldId="269"/>
            <ac:spMk id="82" creationId="{0975AD2D-8290-454C-9D1D-BDBCADC7AF3C}"/>
          </ac:spMkLst>
        </pc:spChg>
        <pc:spChg chg="mod">
          <ac:chgData name="varitsara monsiri" userId="d21832565e14aca8" providerId="LiveId" clId="{25AA6E88-4402-4E52-A0E2-3C3819772E87}" dt="2024-01-09T11:55:51.293" v="6223" actId="165"/>
          <ac:spMkLst>
            <pc:docMk/>
            <pc:sldMk cId="939296357" sldId="269"/>
            <ac:spMk id="83" creationId="{8B0F3F9F-94AC-44BD-8661-2083A604FEE4}"/>
          </ac:spMkLst>
        </pc:spChg>
        <pc:spChg chg="mod">
          <ac:chgData name="varitsara monsiri" userId="d21832565e14aca8" providerId="LiveId" clId="{25AA6E88-4402-4E52-A0E2-3C3819772E87}" dt="2024-01-09T11:55:51.293" v="6223" actId="165"/>
          <ac:spMkLst>
            <pc:docMk/>
            <pc:sldMk cId="939296357" sldId="269"/>
            <ac:spMk id="84" creationId="{8862C6EE-25DF-4613-9814-86330B4E3EC1}"/>
          </ac:spMkLst>
        </pc:spChg>
        <pc:spChg chg="mod">
          <ac:chgData name="varitsara monsiri" userId="d21832565e14aca8" providerId="LiveId" clId="{25AA6E88-4402-4E52-A0E2-3C3819772E87}" dt="2024-01-09T11:55:51.293" v="6223" actId="165"/>
          <ac:spMkLst>
            <pc:docMk/>
            <pc:sldMk cId="939296357" sldId="269"/>
            <ac:spMk id="85" creationId="{342B3A02-EFFD-4CD0-B006-D59028BCAAB9}"/>
          </ac:spMkLst>
        </pc:spChg>
        <pc:spChg chg="mod">
          <ac:chgData name="varitsara monsiri" userId="d21832565e14aca8" providerId="LiveId" clId="{25AA6E88-4402-4E52-A0E2-3C3819772E87}" dt="2024-01-09T11:55:51.293" v="6223" actId="165"/>
          <ac:spMkLst>
            <pc:docMk/>
            <pc:sldMk cId="939296357" sldId="269"/>
            <ac:spMk id="86" creationId="{A0680D3E-2251-4C18-8C82-577C7D59DD11}"/>
          </ac:spMkLst>
        </pc:spChg>
        <pc:spChg chg="mod">
          <ac:chgData name="varitsara monsiri" userId="d21832565e14aca8" providerId="LiveId" clId="{25AA6E88-4402-4E52-A0E2-3C3819772E87}" dt="2024-01-09T11:55:51.293" v="6223" actId="165"/>
          <ac:spMkLst>
            <pc:docMk/>
            <pc:sldMk cId="939296357" sldId="269"/>
            <ac:spMk id="87" creationId="{DB51E022-920A-4E28-8DA7-DC4260B2DB87}"/>
          </ac:spMkLst>
        </pc:spChg>
        <pc:spChg chg="mod">
          <ac:chgData name="varitsara monsiri" userId="d21832565e14aca8" providerId="LiveId" clId="{25AA6E88-4402-4E52-A0E2-3C3819772E87}" dt="2024-01-09T11:55:51.293" v="6223" actId="165"/>
          <ac:spMkLst>
            <pc:docMk/>
            <pc:sldMk cId="939296357" sldId="269"/>
            <ac:spMk id="88" creationId="{D9AADB17-50C8-4D16-90F8-C8096076B9D8}"/>
          </ac:spMkLst>
        </pc:spChg>
        <pc:spChg chg="mod">
          <ac:chgData name="varitsara monsiri" userId="d21832565e14aca8" providerId="LiveId" clId="{25AA6E88-4402-4E52-A0E2-3C3819772E87}" dt="2024-01-09T11:55:51.293" v="6223" actId="165"/>
          <ac:spMkLst>
            <pc:docMk/>
            <pc:sldMk cId="939296357" sldId="269"/>
            <ac:spMk id="89" creationId="{602F2288-C0E5-4C6D-B170-59CCB8517D12}"/>
          </ac:spMkLst>
        </pc:spChg>
        <pc:spChg chg="mod">
          <ac:chgData name="varitsara monsiri" userId="d21832565e14aca8" providerId="LiveId" clId="{25AA6E88-4402-4E52-A0E2-3C3819772E87}" dt="2024-01-09T11:55:51.293" v="6223" actId="165"/>
          <ac:spMkLst>
            <pc:docMk/>
            <pc:sldMk cId="939296357" sldId="269"/>
            <ac:spMk id="90" creationId="{2930B412-BBBE-4403-962E-9AF31B7FE667}"/>
          </ac:spMkLst>
        </pc:spChg>
        <pc:spChg chg="mod">
          <ac:chgData name="varitsara monsiri" userId="d21832565e14aca8" providerId="LiveId" clId="{25AA6E88-4402-4E52-A0E2-3C3819772E87}" dt="2024-01-09T11:55:51.293" v="6223" actId="165"/>
          <ac:spMkLst>
            <pc:docMk/>
            <pc:sldMk cId="939296357" sldId="269"/>
            <ac:spMk id="91" creationId="{E64D53FE-B385-401D-8429-5DFF0207E3CE}"/>
          </ac:spMkLst>
        </pc:spChg>
        <pc:spChg chg="mod">
          <ac:chgData name="varitsara monsiri" userId="d21832565e14aca8" providerId="LiveId" clId="{25AA6E88-4402-4E52-A0E2-3C3819772E87}" dt="2024-01-09T11:55:51.293" v="6223" actId="165"/>
          <ac:spMkLst>
            <pc:docMk/>
            <pc:sldMk cId="939296357" sldId="269"/>
            <ac:spMk id="92" creationId="{82FD4876-6ED8-4D24-922F-7C5D056027F5}"/>
          </ac:spMkLst>
        </pc:spChg>
        <pc:spChg chg="mod">
          <ac:chgData name="varitsara monsiri" userId="d21832565e14aca8" providerId="LiveId" clId="{25AA6E88-4402-4E52-A0E2-3C3819772E87}" dt="2024-01-09T11:55:51.293" v="6223" actId="165"/>
          <ac:spMkLst>
            <pc:docMk/>
            <pc:sldMk cId="939296357" sldId="269"/>
            <ac:spMk id="93" creationId="{2789823D-DC97-466A-AE26-58B5B042C5BF}"/>
          </ac:spMkLst>
        </pc:spChg>
        <pc:spChg chg="mod">
          <ac:chgData name="varitsara monsiri" userId="d21832565e14aca8" providerId="LiveId" clId="{25AA6E88-4402-4E52-A0E2-3C3819772E87}" dt="2024-01-09T11:55:51.293" v="6223" actId="165"/>
          <ac:spMkLst>
            <pc:docMk/>
            <pc:sldMk cId="939296357" sldId="269"/>
            <ac:spMk id="94" creationId="{F5B31B21-06DA-4E86-8249-5FF0C2A9345C}"/>
          </ac:spMkLst>
        </pc:spChg>
        <pc:spChg chg="mod">
          <ac:chgData name="varitsara monsiri" userId="d21832565e14aca8" providerId="LiveId" clId="{25AA6E88-4402-4E52-A0E2-3C3819772E87}" dt="2024-01-09T11:56:57.332" v="6234"/>
          <ac:spMkLst>
            <pc:docMk/>
            <pc:sldMk cId="939296357" sldId="269"/>
            <ac:spMk id="96" creationId="{8DA93AC0-51AF-4835-8D44-EEA129BDD51E}"/>
          </ac:spMkLst>
        </pc:spChg>
        <pc:spChg chg="mod">
          <ac:chgData name="varitsara monsiri" userId="d21832565e14aca8" providerId="LiveId" clId="{25AA6E88-4402-4E52-A0E2-3C3819772E87}" dt="2024-01-09T11:56:57.332" v="6234"/>
          <ac:spMkLst>
            <pc:docMk/>
            <pc:sldMk cId="939296357" sldId="269"/>
            <ac:spMk id="97" creationId="{19238F92-F9BD-4F66-8360-BBAE5DCDFDAB}"/>
          </ac:spMkLst>
        </pc:spChg>
        <pc:spChg chg="mod">
          <ac:chgData name="varitsara monsiri" userId="d21832565e14aca8" providerId="LiveId" clId="{25AA6E88-4402-4E52-A0E2-3C3819772E87}" dt="2024-01-09T11:56:57.332" v="6234"/>
          <ac:spMkLst>
            <pc:docMk/>
            <pc:sldMk cId="939296357" sldId="269"/>
            <ac:spMk id="98" creationId="{DDE76533-67E6-49F3-81D3-9E6C1C564E10}"/>
          </ac:spMkLst>
        </pc:spChg>
        <pc:spChg chg="mod">
          <ac:chgData name="varitsara monsiri" userId="d21832565e14aca8" providerId="LiveId" clId="{25AA6E88-4402-4E52-A0E2-3C3819772E87}" dt="2024-01-09T11:57:01.807" v="6236"/>
          <ac:spMkLst>
            <pc:docMk/>
            <pc:sldMk cId="939296357" sldId="269"/>
            <ac:spMk id="100" creationId="{1E96C11E-FF57-4BA9-97B0-AFFCA82A2DAB}"/>
          </ac:spMkLst>
        </pc:spChg>
        <pc:spChg chg="mod">
          <ac:chgData name="varitsara monsiri" userId="d21832565e14aca8" providerId="LiveId" clId="{25AA6E88-4402-4E52-A0E2-3C3819772E87}" dt="2024-01-09T11:57:01.807" v="6236"/>
          <ac:spMkLst>
            <pc:docMk/>
            <pc:sldMk cId="939296357" sldId="269"/>
            <ac:spMk id="101" creationId="{F0E11DA9-E5AC-4A3E-AFD2-95AD7ADAD92E}"/>
          </ac:spMkLst>
        </pc:spChg>
        <pc:spChg chg="mod">
          <ac:chgData name="varitsara monsiri" userId="d21832565e14aca8" providerId="LiveId" clId="{25AA6E88-4402-4E52-A0E2-3C3819772E87}" dt="2024-01-09T11:57:01.807" v="6236"/>
          <ac:spMkLst>
            <pc:docMk/>
            <pc:sldMk cId="939296357" sldId="269"/>
            <ac:spMk id="102" creationId="{BE05BC27-5E8D-4548-8858-B17E4644DD8A}"/>
          </ac:spMkLst>
        </pc:spChg>
        <pc:spChg chg="mod">
          <ac:chgData name="varitsara monsiri" userId="d21832565e14aca8" providerId="LiveId" clId="{25AA6E88-4402-4E52-A0E2-3C3819772E87}" dt="2024-01-09T11:57:01.807" v="6236"/>
          <ac:spMkLst>
            <pc:docMk/>
            <pc:sldMk cId="939296357" sldId="269"/>
            <ac:spMk id="104" creationId="{51307E7A-55F5-4CD0-A798-7593AF6F5173}"/>
          </ac:spMkLst>
        </pc:spChg>
        <pc:spChg chg="mod">
          <ac:chgData name="varitsara monsiri" userId="d21832565e14aca8" providerId="LiveId" clId="{25AA6E88-4402-4E52-A0E2-3C3819772E87}" dt="2024-01-09T11:57:01.807" v="6236"/>
          <ac:spMkLst>
            <pc:docMk/>
            <pc:sldMk cId="939296357" sldId="269"/>
            <ac:spMk id="105" creationId="{751B4E9B-AE31-4045-BA99-880C668B946C}"/>
          </ac:spMkLst>
        </pc:spChg>
        <pc:spChg chg="mod">
          <ac:chgData name="varitsara monsiri" userId="d21832565e14aca8" providerId="LiveId" clId="{25AA6E88-4402-4E52-A0E2-3C3819772E87}" dt="2024-01-09T11:57:01.807" v="6236"/>
          <ac:spMkLst>
            <pc:docMk/>
            <pc:sldMk cId="939296357" sldId="269"/>
            <ac:spMk id="106" creationId="{107DE43D-4B09-4BFD-B135-396DD343705E}"/>
          </ac:spMkLst>
        </pc:spChg>
        <pc:spChg chg="mod">
          <ac:chgData name="varitsara monsiri" userId="d21832565e14aca8" providerId="LiveId" clId="{25AA6E88-4402-4E52-A0E2-3C3819772E87}" dt="2024-01-09T11:59:21.344" v="6301" actId="404"/>
          <ac:spMkLst>
            <pc:docMk/>
            <pc:sldMk cId="939296357" sldId="269"/>
            <ac:spMk id="109" creationId="{57B0E103-911F-4B67-8953-EC57AC07EB4E}"/>
          </ac:spMkLst>
        </pc:spChg>
        <pc:spChg chg="mod">
          <ac:chgData name="varitsara monsiri" userId="d21832565e14aca8" providerId="LiveId" clId="{25AA6E88-4402-4E52-A0E2-3C3819772E87}" dt="2024-01-09T11:59:21.344" v="6301" actId="404"/>
          <ac:spMkLst>
            <pc:docMk/>
            <pc:sldMk cId="939296357" sldId="269"/>
            <ac:spMk id="110" creationId="{0063F16D-9286-4B74-B557-5A13A4F76ED4}"/>
          </ac:spMkLst>
        </pc:spChg>
        <pc:spChg chg="mod">
          <ac:chgData name="varitsara monsiri" userId="d21832565e14aca8" providerId="LiveId" clId="{25AA6E88-4402-4E52-A0E2-3C3819772E87}" dt="2024-01-09T11:59:21.344" v="6301" actId="404"/>
          <ac:spMkLst>
            <pc:docMk/>
            <pc:sldMk cId="939296357" sldId="269"/>
            <ac:spMk id="111" creationId="{1F55D991-98E5-47C5-A65C-8869707093F9}"/>
          </ac:spMkLst>
        </pc:spChg>
        <pc:spChg chg="mod">
          <ac:chgData name="varitsara monsiri" userId="d21832565e14aca8" providerId="LiveId" clId="{25AA6E88-4402-4E52-A0E2-3C3819772E87}" dt="2024-01-09T11:59:21.344" v="6301" actId="404"/>
          <ac:spMkLst>
            <pc:docMk/>
            <pc:sldMk cId="939296357" sldId="269"/>
            <ac:spMk id="112" creationId="{08383DCD-06CD-48B3-A887-18015BB10C97}"/>
          </ac:spMkLst>
        </pc:spChg>
        <pc:spChg chg="del mod">
          <ac:chgData name="varitsara monsiri" userId="d21832565e14aca8" providerId="LiveId" clId="{25AA6E88-4402-4E52-A0E2-3C3819772E87}" dt="2024-01-09T11:59:03.295" v="6293" actId="478"/>
          <ac:spMkLst>
            <pc:docMk/>
            <pc:sldMk cId="939296357" sldId="269"/>
            <ac:spMk id="113" creationId="{7C640C0B-67A4-4BD8-BCDB-2921E5DBC3DA}"/>
          </ac:spMkLst>
        </pc:spChg>
        <pc:spChg chg="del mod">
          <ac:chgData name="varitsara monsiri" userId="d21832565e14aca8" providerId="LiveId" clId="{25AA6E88-4402-4E52-A0E2-3C3819772E87}" dt="2024-01-09T11:59:05.495" v="6294" actId="478"/>
          <ac:spMkLst>
            <pc:docMk/>
            <pc:sldMk cId="939296357" sldId="269"/>
            <ac:spMk id="114" creationId="{AFB7AD2D-66DE-4B0B-94B6-8EF3C79E9078}"/>
          </ac:spMkLst>
        </pc:spChg>
        <pc:spChg chg="del mod">
          <ac:chgData name="varitsara monsiri" userId="d21832565e14aca8" providerId="LiveId" clId="{25AA6E88-4402-4E52-A0E2-3C3819772E87}" dt="2024-01-09T11:59:14.188" v="6298" actId="478"/>
          <ac:spMkLst>
            <pc:docMk/>
            <pc:sldMk cId="939296357" sldId="269"/>
            <ac:spMk id="115" creationId="{4FFA08C5-9A01-4AC3-8FBD-5D8E6722D927}"/>
          </ac:spMkLst>
        </pc:spChg>
        <pc:spChg chg="del mod">
          <ac:chgData name="varitsara monsiri" userId="d21832565e14aca8" providerId="LiveId" clId="{25AA6E88-4402-4E52-A0E2-3C3819772E87}" dt="2024-01-09T11:59:10.423" v="6296" actId="478"/>
          <ac:spMkLst>
            <pc:docMk/>
            <pc:sldMk cId="939296357" sldId="269"/>
            <ac:spMk id="116" creationId="{AD2B3E20-C97F-4111-AC94-6CAEB1D8196C}"/>
          </ac:spMkLst>
        </pc:spChg>
        <pc:spChg chg="del mod">
          <ac:chgData name="varitsara monsiri" userId="d21832565e14aca8" providerId="LiveId" clId="{25AA6E88-4402-4E52-A0E2-3C3819772E87}" dt="2024-01-09T11:59:12.623" v="6297" actId="478"/>
          <ac:spMkLst>
            <pc:docMk/>
            <pc:sldMk cId="939296357" sldId="269"/>
            <ac:spMk id="117" creationId="{C0FD4BF3-2F6A-4823-983F-22212E7F543D}"/>
          </ac:spMkLst>
        </pc:spChg>
        <pc:spChg chg="del mod">
          <ac:chgData name="varitsara monsiri" userId="d21832565e14aca8" providerId="LiveId" clId="{25AA6E88-4402-4E52-A0E2-3C3819772E87}" dt="2024-01-09T11:59:07.223" v="6295" actId="478"/>
          <ac:spMkLst>
            <pc:docMk/>
            <pc:sldMk cId="939296357" sldId="269"/>
            <ac:spMk id="118" creationId="{1B7C9131-2770-46FC-8842-AD3D5A878FCA}"/>
          </ac:spMkLst>
        </pc:spChg>
        <pc:grpChg chg="add del mod">
          <ac:chgData name="varitsara monsiri" userId="d21832565e14aca8" providerId="LiveId" clId="{25AA6E88-4402-4E52-A0E2-3C3819772E87}" dt="2024-01-09T11:52:43.711" v="6100" actId="21"/>
          <ac:grpSpMkLst>
            <pc:docMk/>
            <pc:sldMk cId="939296357" sldId="269"/>
            <ac:grpSpMk id="19" creationId="{EFFB72C8-FCC1-4F39-B0C8-2CE7CBE0F8A4}"/>
          </ac:grpSpMkLst>
        </pc:grpChg>
        <pc:grpChg chg="add del mod">
          <ac:chgData name="varitsara monsiri" userId="d21832565e14aca8" providerId="LiveId" clId="{25AA6E88-4402-4E52-A0E2-3C3819772E87}" dt="2024-01-09T11:55:51.293" v="6223" actId="165"/>
          <ac:grpSpMkLst>
            <pc:docMk/>
            <pc:sldMk cId="939296357" sldId="269"/>
            <ac:grpSpMk id="29" creationId="{743C3583-A7E4-4102-B16D-188A8B37CE6D}"/>
          </ac:grpSpMkLst>
        </pc:grpChg>
        <pc:grpChg chg="del mod topLvl">
          <ac:chgData name="varitsara monsiri" userId="d21832565e14aca8" providerId="LiveId" clId="{25AA6E88-4402-4E52-A0E2-3C3819772E87}" dt="2024-01-09T11:55:53.581" v="6224" actId="478"/>
          <ac:grpSpMkLst>
            <pc:docMk/>
            <pc:sldMk cId="939296357" sldId="269"/>
            <ac:grpSpMk id="31" creationId="{2B7E6C8E-7571-4D5D-8BC4-E8687CDFA40C}"/>
          </ac:grpSpMkLst>
        </pc:grpChg>
        <pc:grpChg chg="del mod topLvl">
          <ac:chgData name="varitsara monsiri" userId="d21832565e14aca8" providerId="LiveId" clId="{25AA6E88-4402-4E52-A0E2-3C3819772E87}" dt="2024-01-09T11:55:53.581" v="6224" actId="478"/>
          <ac:grpSpMkLst>
            <pc:docMk/>
            <pc:sldMk cId="939296357" sldId="269"/>
            <ac:grpSpMk id="33" creationId="{0B809C01-ED6F-408F-B811-F471159D16F4}"/>
          </ac:grpSpMkLst>
        </pc:grpChg>
        <pc:grpChg chg="del mod topLvl">
          <ac:chgData name="varitsara monsiri" userId="d21832565e14aca8" providerId="LiveId" clId="{25AA6E88-4402-4E52-A0E2-3C3819772E87}" dt="2024-01-09T11:55:53.581" v="6224" actId="478"/>
          <ac:grpSpMkLst>
            <pc:docMk/>
            <pc:sldMk cId="939296357" sldId="269"/>
            <ac:grpSpMk id="35" creationId="{D095F856-D83D-4B11-B5AC-5BD297FC4AF7}"/>
          </ac:grpSpMkLst>
        </pc:grpChg>
        <pc:grpChg chg="del mod topLvl">
          <ac:chgData name="varitsara monsiri" userId="d21832565e14aca8" providerId="LiveId" clId="{25AA6E88-4402-4E52-A0E2-3C3819772E87}" dt="2024-01-09T11:55:53.581" v="6224" actId="478"/>
          <ac:grpSpMkLst>
            <pc:docMk/>
            <pc:sldMk cId="939296357" sldId="269"/>
            <ac:grpSpMk id="41" creationId="{5B911B72-DE02-405F-9EAD-427C559BF668}"/>
          </ac:grpSpMkLst>
        </pc:grpChg>
        <pc:grpChg chg="del mod topLvl">
          <ac:chgData name="varitsara monsiri" userId="d21832565e14aca8" providerId="LiveId" clId="{25AA6E88-4402-4E52-A0E2-3C3819772E87}" dt="2024-01-09T11:55:56.378" v="6225" actId="478"/>
          <ac:grpSpMkLst>
            <pc:docMk/>
            <pc:sldMk cId="939296357" sldId="269"/>
            <ac:grpSpMk id="42" creationId="{2B146E23-3E4C-4AC1-B205-820D8EF6982E}"/>
          </ac:grpSpMkLst>
        </pc:grpChg>
        <pc:grpChg chg="del mod topLvl">
          <ac:chgData name="varitsara monsiri" userId="d21832565e14aca8" providerId="LiveId" clId="{25AA6E88-4402-4E52-A0E2-3C3819772E87}" dt="2024-01-09T11:55:56.378" v="6225" actId="478"/>
          <ac:grpSpMkLst>
            <pc:docMk/>
            <pc:sldMk cId="939296357" sldId="269"/>
            <ac:grpSpMk id="43" creationId="{9B95655D-F08F-4B31-BF2A-E80A37ECCCFF}"/>
          </ac:grpSpMkLst>
        </pc:grpChg>
        <pc:grpChg chg="del mod topLvl">
          <ac:chgData name="varitsara monsiri" userId="d21832565e14aca8" providerId="LiveId" clId="{25AA6E88-4402-4E52-A0E2-3C3819772E87}" dt="2024-01-09T11:55:59.094" v="6226" actId="478"/>
          <ac:grpSpMkLst>
            <pc:docMk/>
            <pc:sldMk cId="939296357" sldId="269"/>
            <ac:grpSpMk id="44" creationId="{4A539DF1-A9CB-4C45-B7EB-B27344C0BC2C}"/>
          </ac:grpSpMkLst>
        </pc:grpChg>
        <pc:grpChg chg="del mod topLvl">
          <ac:chgData name="varitsara monsiri" userId="d21832565e14aca8" providerId="LiveId" clId="{25AA6E88-4402-4E52-A0E2-3C3819772E87}" dt="2024-01-09T11:55:56.378" v="6225" actId="478"/>
          <ac:grpSpMkLst>
            <pc:docMk/>
            <pc:sldMk cId="939296357" sldId="269"/>
            <ac:grpSpMk id="45" creationId="{6856FBA7-8EC9-4852-ACDC-8AFD7B0F0A9C}"/>
          </ac:grpSpMkLst>
        </pc:grpChg>
        <pc:grpChg chg="mod">
          <ac:chgData name="varitsara monsiri" userId="d21832565e14aca8" providerId="LiveId" clId="{25AA6E88-4402-4E52-A0E2-3C3819772E87}" dt="2024-01-09T11:55:51.293" v="6223" actId="165"/>
          <ac:grpSpMkLst>
            <pc:docMk/>
            <pc:sldMk cId="939296357" sldId="269"/>
            <ac:grpSpMk id="46" creationId="{6B2658F9-19DC-4422-B34C-D6190A06AB2F}"/>
          </ac:grpSpMkLst>
        </pc:grpChg>
        <pc:grpChg chg="mod">
          <ac:chgData name="varitsara monsiri" userId="d21832565e14aca8" providerId="LiveId" clId="{25AA6E88-4402-4E52-A0E2-3C3819772E87}" dt="2024-01-09T11:55:51.293" v="6223" actId="165"/>
          <ac:grpSpMkLst>
            <pc:docMk/>
            <pc:sldMk cId="939296357" sldId="269"/>
            <ac:grpSpMk id="47" creationId="{673FD4AC-A8F0-4498-9632-EF87CC02000C}"/>
          </ac:grpSpMkLst>
        </pc:grpChg>
        <pc:grpChg chg="mod">
          <ac:chgData name="varitsara monsiri" userId="d21832565e14aca8" providerId="LiveId" clId="{25AA6E88-4402-4E52-A0E2-3C3819772E87}" dt="2024-01-09T11:55:51.293" v="6223" actId="165"/>
          <ac:grpSpMkLst>
            <pc:docMk/>
            <pc:sldMk cId="939296357" sldId="269"/>
            <ac:grpSpMk id="49" creationId="{799FD917-B6CC-4E92-A0DB-951281930D1E}"/>
          </ac:grpSpMkLst>
        </pc:grpChg>
        <pc:grpChg chg="mod topLvl">
          <ac:chgData name="varitsara monsiri" userId="d21832565e14aca8" providerId="LiveId" clId="{25AA6E88-4402-4E52-A0E2-3C3819772E87}" dt="2024-01-09T11:59:34.297" v="6305" actId="164"/>
          <ac:grpSpMkLst>
            <pc:docMk/>
            <pc:sldMk cId="939296357" sldId="269"/>
            <ac:grpSpMk id="57" creationId="{364E18F8-EE60-4335-B25B-7DC74B49AE6E}"/>
          </ac:grpSpMkLst>
        </pc:grpChg>
        <pc:grpChg chg="mod">
          <ac:chgData name="varitsara monsiri" userId="d21832565e14aca8" providerId="LiveId" clId="{25AA6E88-4402-4E52-A0E2-3C3819772E87}" dt="2024-01-09T11:55:51.293" v="6223" actId="165"/>
          <ac:grpSpMkLst>
            <pc:docMk/>
            <pc:sldMk cId="939296357" sldId="269"/>
            <ac:grpSpMk id="62" creationId="{72AFB615-A3A3-480A-A257-6A9E2C4AE059}"/>
          </ac:grpSpMkLst>
        </pc:grpChg>
        <pc:grpChg chg="mod">
          <ac:chgData name="varitsara monsiri" userId="d21832565e14aca8" providerId="LiveId" clId="{25AA6E88-4402-4E52-A0E2-3C3819772E87}" dt="2024-01-09T11:55:51.293" v="6223" actId="165"/>
          <ac:grpSpMkLst>
            <pc:docMk/>
            <pc:sldMk cId="939296357" sldId="269"/>
            <ac:grpSpMk id="63" creationId="{0DF98B0C-CA8B-4A96-BC20-A2F984682A57}"/>
          </ac:grpSpMkLst>
        </pc:grpChg>
        <pc:grpChg chg="mod">
          <ac:chgData name="varitsara monsiri" userId="d21832565e14aca8" providerId="LiveId" clId="{25AA6E88-4402-4E52-A0E2-3C3819772E87}" dt="2024-01-09T11:55:51.293" v="6223" actId="165"/>
          <ac:grpSpMkLst>
            <pc:docMk/>
            <pc:sldMk cId="939296357" sldId="269"/>
            <ac:grpSpMk id="70" creationId="{AB0A42AF-7BC8-4303-9A42-9BD22320ED22}"/>
          </ac:grpSpMkLst>
        </pc:grpChg>
        <pc:grpChg chg="add mod">
          <ac:chgData name="varitsara monsiri" userId="d21832565e14aca8" providerId="LiveId" clId="{25AA6E88-4402-4E52-A0E2-3C3819772E87}" dt="2024-01-09T11:59:34.297" v="6305" actId="164"/>
          <ac:grpSpMkLst>
            <pc:docMk/>
            <pc:sldMk cId="939296357" sldId="269"/>
            <ac:grpSpMk id="95" creationId="{15468C73-D563-4978-988A-803EFA5B30DC}"/>
          </ac:grpSpMkLst>
        </pc:grpChg>
        <pc:grpChg chg="add mod">
          <ac:chgData name="varitsara monsiri" userId="d21832565e14aca8" providerId="LiveId" clId="{25AA6E88-4402-4E52-A0E2-3C3819772E87}" dt="2024-01-09T11:59:34.297" v="6305" actId="164"/>
          <ac:grpSpMkLst>
            <pc:docMk/>
            <pc:sldMk cId="939296357" sldId="269"/>
            <ac:grpSpMk id="99" creationId="{DD48F792-585E-4004-860D-A5587CB21590}"/>
          </ac:grpSpMkLst>
        </pc:grpChg>
        <pc:grpChg chg="add mod">
          <ac:chgData name="varitsara monsiri" userId="d21832565e14aca8" providerId="LiveId" clId="{25AA6E88-4402-4E52-A0E2-3C3819772E87}" dt="2024-01-09T11:59:34.297" v="6305" actId="164"/>
          <ac:grpSpMkLst>
            <pc:docMk/>
            <pc:sldMk cId="939296357" sldId="269"/>
            <ac:grpSpMk id="103" creationId="{6E9057FE-72C2-4D62-AD06-70A5DB44D0CF}"/>
          </ac:grpSpMkLst>
        </pc:grpChg>
        <pc:grpChg chg="add mod">
          <ac:chgData name="varitsara monsiri" userId="d21832565e14aca8" providerId="LiveId" clId="{25AA6E88-4402-4E52-A0E2-3C3819772E87}" dt="2024-01-09T11:59:34.297" v="6305" actId="164"/>
          <ac:grpSpMkLst>
            <pc:docMk/>
            <pc:sldMk cId="939296357" sldId="269"/>
            <ac:grpSpMk id="107" creationId="{63D2DA20-5452-47D8-B7B1-4AD87FA93853}"/>
          </ac:grpSpMkLst>
        </pc:grpChg>
        <pc:grpChg chg="del mod">
          <ac:chgData name="varitsara monsiri" userId="d21832565e14aca8" providerId="LiveId" clId="{25AA6E88-4402-4E52-A0E2-3C3819772E87}" dt="2024-01-09T11:59:12.623" v="6297" actId="478"/>
          <ac:grpSpMkLst>
            <pc:docMk/>
            <pc:sldMk cId="939296357" sldId="269"/>
            <ac:grpSpMk id="108" creationId="{7B821E26-49E8-4D93-8579-041777816CCA}"/>
          </ac:grpSpMkLst>
        </pc:grpChg>
        <pc:grpChg chg="add mod">
          <ac:chgData name="varitsara monsiri" userId="d21832565e14aca8" providerId="LiveId" clId="{25AA6E88-4402-4E52-A0E2-3C3819772E87}" dt="2024-01-09T11:59:34.297" v="6305" actId="164"/>
          <ac:grpSpMkLst>
            <pc:docMk/>
            <pc:sldMk cId="939296357" sldId="269"/>
            <ac:grpSpMk id="119" creationId="{7963E443-5FAA-47C5-BEE7-F2815314BE65}"/>
          </ac:grpSpMkLst>
        </pc:grpChg>
        <pc:grpChg chg="add mod">
          <ac:chgData name="varitsara monsiri" userId="d21832565e14aca8" providerId="LiveId" clId="{25AA6E88-4402-4E52-A0E2-3C3819772E87}" dt="2024-01-09T12:16:29.328" v="6409" actId="12788"/>
          <ac:grpSpMkLst>
            <pc:docMk/>
            <pc:sldMk cId="939296357" sldId="269"/>
            <ac:grpSpMk id="124" creationId="{23416D35-AF1C-42D8-8491-49D3774A2566}"/>
          </ac:grpSpMkLst>
        </pc:grpChg>
        <pc:grpChg chg="add mod">
          <ac:chgData name="varitsara monsiri" userId="d21832565e14aca8" providerId="LiveId" clId="{25AA6E88-4402-4E52-A0E2-3C3819772E87}" dt="2024-01-09T12:00:51.547" v="6319"/>
          <ac:grpSpMkLst>
            <pc:docMk/>
            <pc:sldMk cId="939296357" sldId="269"/>
            <ac:grpSpMk id="128" creationId="{680A154D-AB52-4B59-9A02-600B88A991C6}"/>
          </ac:grpSpMkLst>
        </pc:grpChg>
        <pc:picChg chg="add mod">
          <ac:chgData name="varitsara monsiri" userId="d21832565e14aca8" providerId="LiveId" clId="{25AA6E88-4402-4E52-A0E2-3C3819772E87}" dt="2024-01-09T11:52:08.991" v="6093" actId="164"/>
          <ac:picMkLst>
            <pc:docMk/>
            <pc:sldMk cId="939296357" sldId="269"/>
            <ac:picMk id="14" creationId="{0D927090-6FE4-4299-95D6-F2B49AD145EF}"/>
          </ac:picMkLst>
        </pc:picChg>
        <pc:picChg chg="add mod">
          <ac:chgData name="varitsara monsiri" userId="d21832565e14aca8" providerId="LiveId" clId="{25AA6E88-4402-4E52-A0E2-3C3819772E87}" dt="2024-01-09T11:52:08.991" v="6093" actId="164"/>
          <ac:picMkLst>
            <pc:docMk/>
            <pc:sldMk cId="939296357" sldId="269"/>
            <ac:picMk id="15" creationId="{5AD15795-6160-42EC-9F78-EF8397D255D9}"/>
          </ac:picMkLst>
        </pc:picChg>
        <pc:picChg chg="add mod">
          <ac:chgData name="varitsara monsiri" userId="d21832565e14aca8" providerId="LiveId" clId="{25AA6E88-4402-4E52-A0E2-3C3819772E87}" dt="2024-01-09T11:52:08.991" v="6093" actId="164"/>
          <ac:picMkLst>
            <pc:docMk/>
            <pc:sldMk cId="939296357" sldId="269"/>
            <ac:picMk id="16" creationId="{16DCF83C-7DA3-4221-A0FB-1D245700B5DB}"/>
          </ac:picMkLst>
        </pc:picChg>
        <pc:picChg chg="add mod">
          <ac:chgData name="varitsara monsiri" userId="d21832565e14aca8" providerId="LiveId" clId="{25AA6E88-4402-4E52-A0E2-3C3819772E87}" dt="2024-01-09T11:52:08.991" v="6093" actId="164"/>
          <ac:picMkLst>
            <pc:docMk/>
            <pc:sldMk cId="939296357" sldId="269"/>
            <ac:picMk id="17" creationId="{AAB3DE2C-90E7-4CD7-90A1-252B788B7E1E}"/>
          </ac:picMkLst>
        </pc:picChg>
        <pc:picChg chg="add mod">
          <ac:chgData name="varitsara monsiri" userId="d21832565e14aca8" providerId="LiveId" clId="{25AA6E88-4402-4E52-A0E2-3C3819772E87}" dt="2024-01-09T11:52:08.991" v="6093" actId="164"/>
          <ac:picMkLst>
            <pc:docMk/>
            <pc:sldMk cId="939296357" sldId="269"/>
            <ac:picMk id="18" creationId="{F87F87EF-AD67-4192-B118-F0CE41AD5E99}"/>
          </ac:picMkLst>
        </pc:picChg>
        <pc:picChg chg="add mod">
          <ac:chgData name="varitsara monsiri" userId="d21832565e14aca8" providerId="LiveId" clId="{25AA6E88-4402-4E52-A0E2-3C3819772E87}" dt="2024-01-09T12:00:12.964" v="6312" actId="1076"/>
          <ac:picMkLst>
            <pc:docMk/>
            <pc:sldMk cId="939296357" sldId="269"/>
            <ac:picMk id="120" creationId="{1138AF97-E914-4D4A-9EAC-6CA6B752BCC4}"/>
          </ac:picMkLst>
        </pc:picChg>
        <pc:picChg chg="add mod">
          <ac:chgData name="varitsara monsiri" userId="d21832565e14aca8" providerId="LiveId" clId="{25AA6E88-4402-4E52-A0E2-3C3819772E87}" dt="2024-01-09T12:00:15.374" v="6313" actId="1076"/>
          <ac:picMkLst>
            <pc:docMk/>
            <pc:sldMk cId="939296357" sldId="269"/>
            <ac:picMk id="121" creationId="{D09729B3-3348-48F0-8D1D-A34BDA95667F}"/>
          </ac:picMkLst>
        </pc:picChg>
        <pc:picChg chg="add mod">
          <ac:chgData name="varitsara monsiri" userId="d21832565e14aca8" providerId="LiveId" clId="{25AA6E88-4402-4E52-A0E2-3C3819772E87}" dt="2024-01-09T12:00:17.852" v="6314" actId="1076"/>
          <ac:picMkLst>
            <pc:docMk/>
            <pc:sldMk cId="939296357" sldId="269"/>
            <ac:picMk id="122" creationId="{9C515646-CE4D-4BA3-9A4F-0E26CBC2068A}"/>
          </ac:picMkLst>
        </pc:picChg>
        <pc:picChg chg="add mod">
          <ac:chgData name="varitsara monsiri" userId="d21832565e14aca8" providerId="LiveId" clId="{25AA6E88-4402-4E52-A0E2-3C3819772E87}" dt="2024-01-09T11:59:52.118" v="6306"/>
          <ac:picMkLst>
            <pc:docMk/>
            <pc:sldMk cId="939296357" sldId="269"/>
            <ac:picMk id="123" creationId="{0DBCB16D-B5FA-4BA3-8B83-BB8CDECA1306}"/>
          </ac:picMkLst>
        </pc:picChg>
        <pc:picChg chg="mod">
          <ac:chgData name="varitsara monsiri" userId="d21832565e14aca8" providerId="LiveId" clId="{25AA6E88-4402-4E52-A0E2-3C3819772E87}" dt="2024-01-09T11:59:52.118" v="6306"/>
          <ac:picMkLst>
            <pc:docMk/>
            <pc:sldMk cId="939296357" sldId="269"/>
            <ac:picMk id="125" creationId="{49414833-B066-45C1-8549-439F54612A2A}"/>
          </ac:picMkLst>
        </pc:picChg>
        <pc:picChg chg="mod">
          <ac:chgData name="varitsara monsiri" userId="d21832565e14aca8" providerId="LiveId" clId="{25AA6E88-4402-4E52-A0E2-3C3819772E87}" dt="2024-01-09T11:59:52.118" v="6306"/>
          <ac:picMkLst>
            <pc:docMk/>
            <pc:sldMk cId="939296357" sldId="269"/>
            <ac:picMk id="126" creationId="{F96B2760-44C4-41C7-AA5C-C254BCE1A658}"/>
          </ac:picMkLst>
        </pc:picChg>
        <pc:picChg chg="add mod">
          <ac:chgData name="varitsara monsiri" userId="d21832565e14aca8" providerId="LiveId" clId="{25AA6E88-4402-4E52-A0E2-3C3819772E87}" dt="2024-01-09T12:00:33.049" v="6317" actId="1076"/>
          <ac:picMkLst>
            <pc:docMk/>
            <pc:sldMk cId="939296357" sldId="269"/>
            <ac:picMk id="127" creationId="{4A67D302-6AA6-4B17-BCDD-F386B30260F2}"/>
          </ac:picMkLst>
        </pc:picChg>
        <pc:picChg chg="mod">
          <ac:chgData name="varitsara monsiri" userId="d21832565e14aca8" providerId="LiveId" clId="{25AA6E88-4402-4E52-A0E2-3C3819772E87}" dt="2024-01-09T12:00:51.547" v="6319"/>
          <ac:picMkLst>
            <pc:docMk/>
            <pc:sldMk cId="939296357" sldId="269"/>
            <ac:picMk id="129" creationId="{E6EC6A6F-C49A-4709-9215-F4A5F97D4431}"/>
          </ac:picMkLst>
        </pc:picChg>
        <pc:picChg chg="mod">
          <ac:chgData name="varitsara monsiri" userId="d21832565e14aca8" providerId="LiveId" clId="{25AA6E88-4402-4E52-A0E2-3C3819772E87}" dt="2024-01-09T12:00:51.547" v="6319"/>
          <ac:picMkLst>
            <pc:docMk/>
            <pc:sldMk cId="939296357" sldId="269"/>
            <ac:picMk id="130" creationId="{8F4EBC26-377D-4DA4-A422-F931E3A3389C}"/>
          </ac:picMkLst>
        </pc:picChg>
        <pc:picChg chg="mod">
          <ac:chgData name="varitsara monsiri" userId="d21832565e14aca8" providerId="LiveId" clId="{25AA6E88-4402-4E52-A0E2-3C3819772E87}" dt="2024-01-09T12:16:42.721" v="6410" actId="1076"/>
          <ac:picMkLst>
            <pc:docMk/>
            <pc:sldMk cId="939296357" sldId="269"/>
            <ac:picMk id="131" creationId="{1B91A37F-0535-45CD-8F4E-467977AAA55C}"/>
          </ac:picMkLst>
        </pc:picChg>
        <pc:picChg chg="mod">
          <ac:chgData name="varitsara monsiri" userId="d21832565e14aca8" providerId="LiveId" clId="{25AA6E88-4402-4E52-A0E2-3C3819772E87}" dt="2024-01-09T12:00:51.547" v="6319"/>
          <ac:picMkLst>
            <pc:docMk/>
            <pc:sldMk cId="939296357" sldId="269"/>
            <ac:picMk id="132" creationId="{5111A2AE-4040-4242-AC42-DE8C31B37864}"/>
          </ac:picMkLst>
        </pc:picChg>
        <pc:picChg chg="mod">
          <ac:chgData name="varitsara monsiri" userId="d21832565e14aca8" providerId="LiveId" clId="{25AA6E88-4402-4E52-A0E2-3C3819772E87}" dt="2024-01-09T12:00:51.547" v="6319"/>
          <ac:picMkLst>
            <pc:docMk/>
            <pc:sldMk cId="939296357" sldId="269"/>
            <ac:picMk id="133" creationId="{8323BA49-BDBC-4DC5-9E58-735FC58A76DB}"/>
          </ac:picMkLst>
        </pc:picChg>
      </pc:sldChg>
      <pc:sldChg chg="addSp delSp modSp new mod modClrScheme chgLayout">
        <pc:chgData name="varitsara monsiri" userId="d21832565e14aca8" providerId="LiveId" clId="{25AA6E88-4402-4E52-A0E2-3C3819772E87}" dt="2024-01-09T11:33:18.005" v="5802" actId="1076"/>
        <pc:sldMkLst>
          <pc:docMk/>
          <pc:sldMk cId="4047798770" sldId="270"/>
        </pc:sldMkLst>
        <pc:spChg chg="del">
          <ac:chgData name="varitsara monsiri" userId="d21832565e14aca8" providerId="LiveId" clId="{25AA6E88-4402-4E52-A0E2-3C3819772E87}" dt="2024-01-09T06:43:54.960" v="2848" actId="700"/>
          <ac:spMkLst>
            <pc:docMk/>
            <pc:sldMk cId="4047798770" sldId="270"/>
            <ac:spMk id="2" creationId="{6AA2E0F4-C8E2-478E-ABB6-F01B0E7B4A7D}"/>
          </ac:spMkLst>
        </pc:spChg>
        <pc:spChg chg="del">
          <ac:chgData name="varitsara monsiri" userId="d21832565e14aca8" providerId="LiveId" clId="{25AA6E88-4402-4E52-A0E2-3C3819772E87}" dt="2024-01-09T06:43:54.960" v="2848" actId="700"/>
          <ac:spMkLst>
            <pc:docMk/>
            <pc:sldMk cId="4047798770" sldId="270"/>
            <ac:spMk id="3" creationId="{55381950-1EF9-4AE6-A8AC-C793A7724F82}"/>
          </ac:spMkLst>
        </pc:spChg>
        <pc:spChg chg="del">
          <ac:chgData name="varitsara monsiri" userId="d21832565e14aca8" providerId="LiveId" clId="{25AA6E88-4402-4E52-A0E2-3C3819772E87}" dt="2024-01-09T06:43:54.960" v="2848" actId="700"/>
          <ac:spMkLst>
            <pc:docMk/>
            <pc:sldMk cId="4047798770" sldId="270"/>
            <ac:spMk id="4" creationId="{C2B82520-4296-442F-B53B-D817194B87CD}"/>
          </ac:spMkLst>
        </pc:spChg>
        <pc:spChg chg="del">
          <ac:chgData name="varitsara monsiri" userId="d21832565e14aca8" providerId="LiveId" clId="{25AA6E88-4402-4E52-A0E2-3C3819772E87}" dt="2024-01-09T06:43:54.960" v="2848" actId="700"/>
          <ac:spMkLst>
            <pc:docMk/>
            <pc:sldMk cId="4047798770" sldId="270"/>
            <ac:spMk id="5" creationId="{5B429DD9-40A5-4184-82AC-371EBDC57A07}"/>
          </ac:spMkLst>
        </pc:spChg>
        <pc:spChg chg="del">
          <ac:chgData name="varitsara monsiri" userId="d21832565e14aca8" providerId="LiveId" clId="{25AA6E88-4402-4E52-A0E2-3C3819772E87}" dt="2024-01-09T06:43:54.960" v="2848" actId="700"/>
          <ac:spMkLst>
            <pc:docMk/>
            <pc:sldMk cId="4047798770" sldId="270"/>
            <ac:spMk id="6" creationId="{D06312F1-BD6A-4D03-A748-F6C87931CACB}"/>
          </ac:spMkLst>
        </pc:spChg>
        <pc:spChg chg="del">
          <ac:chgData name="varitsara monsiri" userId="d21832565e14aca8" providerId="LiveId" clId="{25AA6E88-4402-4E52-A0E2-3C3819772E87}" dt="2024-01-09T06:43:54.960" v="2848" actId="700"/>
          <ac:spMkLst>
            <pc:docMk/>
            <pc:sldMk cId="4047798770" sldId="270"/>
            <ac:spMk id="7" creationId="{191FCDF7-7EF1-459C-ABB9-7852FA7CAF11}"/>
          </ac:spMkLst>
        </pc:spChg>
        <pc:spChg chg="del">
          <ac:chgData name="varitsara monsiri" userId="d21832565e14aca8" providerId="LiveId" clId="{25AA6E88-4402-4E52-A0E2-3C3819772E87}" dt="2024-01-09T06:43:54.960" v="2848" actId="700"/>
          <ac:spMkLst>
            <pc:docMk/>
            <pc:sldMk cId="4047798770" sldId="270"/>
            <ac:spMk id="8" creationId="{0C5767C4-8375-4176-9CB8-18BCBF1B3A61}"/>
          </ac:spMkLst>
        </pc:spChg>
        <pc:spChg chg="del">
          <ac:chgData name="varitsara monsiri" userId="d21832565e14aca8" providerId="LiveId" clId="{25AA6E88-4402-4E52-A0E2-3C3819772E87}" dt="2024-01-09T06:43:54.960" v="2848" actId="700"/>
          <ac:spMkLst>
            <pc:docMk/>
            <pc:sldMk cId="4047798770" sldId="270"/>
            <ac:spMk id="9" creationId="{4B5BAD67-61D8-46CC-9A06-A0377935390D}"/>
          </ac:spMkLst>
        </pc:spChg>
        <pc:spChg chg="del">
          <ac:chgData name="varitsara monsiri" userId="d21832565e14aca8" providerId="LiveId" clId="{25AA6E88-4402-4E52-A0E2-3C3819772E87}" dt="2024-01-09T06:43:54.960" v="2848" actId="700"/>
          <ac:spMkLst>
            <pc:docMk/>
            <pc:sldMk cId="4047798770" sldId="270"/>
            <ac:spMk id="10" creationId="{A4A2DD67-C649-46C7-96B5-E93A49BAF132}"/>
          </ac:spMkLst>
        </pc:spChg>
        <pc:spChg chg="del">
          <ac:chgData name="varitsara monsiri" userId="d21832565e14aca8" providerId="LiveId" clId="{25AA6E88-4402-4E52-A0E2-3C3819772E87}" dt="2024-01-09T06:43:54.960" v="2848" actId="700"/>
          <ac:spMkLst>
            <pc:docMk/>
            <pc:sldMk cId="4047798770" sldId="270"/>
            <ac:spMk id="11" creationId="{3E73774C-3380-41F1-99E5-4C30DEDAF34E}"/>
          </ac:spMkLst>
        </pc:spChg>
        <pc:spChg chg="del">
          <ac:chgData name="varitsara monsiri" userId="d21832565e14aca8" providerId="LiveId" clId="{25AA6E88-4402-4E52-A0E2-3C3819772E87}" dt="2024-01-09T06:43:54.960" v="2848" actId="700"/>
          <ac:spMkLst>
            <pc:docMk/>
            <pc:sldMk cId="4047798770" sldId="270"/>
            <ac:spMk id="12" creationId="{4AF6BCDB-CF96-4373-A7B7-E9B07247F9E2}"/>
          </ac:spMkLst>
        </pc:spChg>
        <pc:spChg chg="del">
          <ac:chgData name="varitsara monsiri" userId="d21832565e14aca8" providerId="LiveId" clId="{25AA6E88-4402-4E52-A0E2-3C3819772E87}" dt="2024-01-09T06:43:54.960" v="2848" actId="700"/>
          <ac:spMkLst>
            <pc:docMk/>
            <pc:sldMk cId="4047798770" sldId="270"/>
            <ac:spMk id="13" creationId="{29EBA043-3ABB-451A-9BA0-024775B9BC93}"/>
          </ac:spMkLst>
        </pc:spChg>
        <pc:spChg chg="add mod ord">
          <ac:chgData name="varitsara monsiri" userId="d21832565e14aca8" providerId="LiveId" clId="{25AA6E88-4402-4E52-A0E2-3C3819772E87}" dt="2024-01-09T09:41:58.513" v="4147" actId="20577"/>
          <ac:spMkLst>
            <pc:docMk/>
            <pc:sldMk cId="4047798770" sldId="270"/>
            <ac:spMk id="40" creationId="{D2F94717-561A-4238-B53F-1A079ED9783D}"/>
          </ac:spMkLst>
        </pc:spChg>
        <pc:spChg chg="add mod ord">
          <ac:chgData name="varitsara monsiri" userId="d21832565e14aca8" providerId="LiveId" clId="{25AA6E88-4402-4E52-A0E2-3C3819772E87}" dt="2024-01-09T09:42:05.701" v="4149" actId="20577"/>
          <ac:spMkLst>
            <pc:docMk/>
            <pc:sldMk cId="4047798770" sldId="270"/>
            <ac:spMk id="41" creationId="{9E8FA22C-F86B-4CD8-AE1C-E30F3A58FA16}"/>
          </ac:spMkLst>
        </pc:spChg>
        <pc:grpChg chg="add mod">
          <ac:chgData name="varitsara monsiri" userId="d21832565e14aca8" providerId="LiveId" clId="{25AA6E88-4402-4E52-A0E2-3C3819772E87}" dt="2024-01-09T09:43:54.885" v="4233" actId="1036"/>
          <ac:grpSpMkLst>
            <pc:docMk/>
            <pc:sldMk cId="4047798770" sldId="270"/>
            <ac:grpSpMk id="33" creationId="{AF85C436-6CC6-4A9B-A780-DF1BB2948C70}"/>
          </ac:grpSpMkLst>
        </pc:grpChg>
        <pc:grpChg chg="add mod">
          <ac:chgData name="varitsara monsiri" userId="d21832565e14aca8" providerId="LiveId" clId="{25AA6E88-4402-4E52-A0E2-3C3819772E87}" dt="2024-01-09T09:42:36.359" v="4172" actId="1076"/>
          <ac:grpSpMkLst>
            <pc:docMk/>
            <pc:sldMk cId="4047798770" sldId="270"/>
            <ac:grpSpMk id="36" creationId="{FC68E086-8926-47FD-B1E1-22730A715123}"/>
          </ac:grpSpMkLst>
        </pc:grpChg>
        <pc:grpChg chg="add del mod">
          <ac:chgData name="varitsara monsiri" userId="d21832565e14aca8" providerId="LiveId" clId="{25AA6E88-4402-4E52-A0E2-3C3819772E87}" dt="2024-01-09T09:45:32.122" v="4261" actId="478"/>
          <ac:grpSpMkLst>
            <pc:docMk/>
            <pc:sldMk cId="4047798770" sldId="270"/>
            <ac:grpSpMk id="43" creationId="{5E7128CE-27CF-4030-9193-51A3F2197AC1}"/>
          </ac:grpSpMkLst>
        </pc:grpChg>
        <pc:picChg chg="add del mod">
          <ac:chgData name="varitsara monsiri" userId="d21832565e14aca8" providerId="LiveId" clId="{25AA6E88-4402-4E52-A0E2-3C3819772E87}" dt="2024-01-09T07:25:46.528" v="3235" actId="21"/>
          <ac:picMkLst>
            <pc:docMk/>
            <pc:sldMk cId="4047798770" sldId="270"/>
            <ac:picMk id="15" creationId="{F4DCAD07-5307-4270-BDD0-156C5A7C6752}"/>
          </ac:picMkLst>
        </pc:picChg>
        <pc:picChg chg="add del mod modCrop">
          <ac:chgData name="varitsara monsiri" userId="d21832565e14aca8" providerId="LiveId" clId="{25AA6E88-4402-4E52-A0E2-3C3819772E87}" dt="2024-01-09T09:46:05.600" v="4262" actId="21"/>
          <ac:picMkLst>
            <pc:docMk/>
            <pc:sldMk cId="4047798770" sldId="270"/>
            <ac:picMk id="16" creationId="{499DEBEE-572E-4F41-B218-C0E7C490B016}"/>
          </ac:picMkLst>
        </pc:picChg>
        <pc:picChg chg="add del mod">
          <ac:chgData name="varitsara monsiri" userId="d21832565e14aca8" providerId="LiveId" clId="{25AA6E88-4402-4E52-A0E2-3C3819772E87}" dt="2024-01-09T09:46:05.600" v="4262" actId="21"/>
          <ac:picMkLst>
            <pc:docMk/>
            <pc:sldMk cId="4047798770" sldId="270"/>
            <ac:picMk id="17" creationId="{E8143054-64C4-4AD1-842D-7114A7F41520}"/>
          </ac:picMkLst>
        </pc:picChg>
        <pc:picChg chg="add mod modCrop">
          <ac:chgData name="varitsara monsiri" userId="d21832565e14aca8" providerId="LiveId" clId="{25AA6E88-4402-4E52-A0E2-3C3819772E87}" dt="2024-01-09T09:34:18.690" v="3946" actId="732"/>
          <ac:picMkLst>
            <pc:docMk/>
            <pc:sldMk cId="4047798770" sldId="270"/>
            <ac:picMk id="18" creationId="{0AFE6AFE-D487-4ABF-A743-46457D9BDFA8}"/>
          </ac:picMkLst>
        </pc:picChg>
        <pc:picChg chg="add mod">
          <ac:chgData name="varitsara monsiri" userId="d21832565e14aca8" providerId="LiveId" clId="{25AA6E88-4402-4E52-A0E2-3C3819772E87}" dt="2024-01-09T09:37:45.354" v="4000" actId="1076"/>
          <ac:picMkLst>
            <pc:docMk/>
            <pc:sldMk cId="4047798770" sldId="270"/>
            <ac:picMk id="19" creationId="{2549480C-4C75-48E1-AE6B-E8B53F8B496E}"/>
          </ac:picMkLst>
        </pc:picChg>
        <pc:picChg chg="add mod">
          <ac:chgData name="varitsara monsiri" userId="d21832565e14aca8" providerId="LiveId" clId="{25AA6E88-4402-4E52-A0E2-3C3819772E87}" dt="2024-01-09T09:39:16.843" v="4049" actId="1036"/>
          <ac:picMkLst>
            <pc:docMk/>
            <pc:sldMk cId="4047798770" sldId="270"/>
            <ac:picMk id="20" creationId="{A39F7DC7-BC13-44F4-BD12-A1968D95F480}"/>
          </ac:picMkLst>
        </pc:picChg>
        <pc:picChg chg="add mod">
          <ac:chgData name="varitsara monsiri" userId="d21832565e14aca8" providerId="LiveId" clId="{25AA6E88-4402-4E52-A0E2-3C3819772E87}" dt="2024-01-09T09:42:42.911" v="4174" actId="1076"/>
          <ac:picMkLst>
            <pc:docMk/>
            <pc:sldMk cId="4047798770" sldId="270"/>
            <ac:picMk id="21" creationId="{FB8C8442-789C-48CD-B134-A5F61F82C8A5}"/>
          </ac:picMkLst>
        </pc:picChg>
        <pc:picChg chg="add mod">
          <ac:chgData name="varitsara monsiri" userId="d21832565e14aca8" providerId="LiveId" clId="{25AA6E88-4402-4E52-A0E2-3C3819772E87}" dt="2024-01-09T09:42:34.646" v="4171" actId="1076"/>
          <ac:picMkLst>
            <pc:docMk/>
            <pc:sldMk cId="4047798770" sldId="270"/>
            <ac:picMk id="22" creationId="{823F9178-CD90-4CD0-B0B5-BCA3EF19D91C}"/>
          </ac:picMkLst>
        </pc:picChg>
        <pc:picChg chg="add del mod">
          <ac:chgData name="varitsara monsiri" userId="d21832565e14aca8" providerId="LiveId" clId="{25AA6E88-4402-4E52-A0E2-3C3819772E87}" dt="2024-01-09T09:36:23.500" v="3966" actId="478"/>
          <ac:picMkLst>
            <pc:docMk/>
            <pc:sldMk cId="4047798770" sldId="270"/>
            <ac:picMk id="23" creationId="{5E0751F5-8407-4449-9841-375D9F43861A}"/>
          </ac:picMkLst>
        </pc:picChg>
        <pc:picChg chg="add del mod">
          <ac:chgData name="varitsara monsiri" userId="d21832565e14aca8" providerId="LiveId" clId="{25AA6E88-4402-4E52-A0E2-3C3819772E87}" dt="2024-01-09T09:36:16.633" v="3962" actId="22"/>
          <ac:picMkLst>
            <pc:docMk/>
            <pc:sldMk cId="4047798770" sldId="270"/>
            <ac:picMk id="25" creationId="{36F85C4F-3034-4D52-B5A0-54BA56628848}"/>
          </ac:picMkLst>
        </pc:picChg>
        <pc:picChg chg="add mod">
          <ac:chgData name="varitsara monsiri" userId="d21832565e14aca8" providerId="LiveId" clId="{25AA6E88-4402-4E52-A0E2-3C3819772E87}" dt="2024-01-09T09:44:22.429" v="4245" actId="1076"/>
          <ac:picMkLst>
            <pc:docMk/>
            <pc:sldMk cId="4047798770" sldId="270"/>
            <ac:picMk id="27" creationId="{ED7BD728-F096-4A3D-9A9A-1E6805BB1A20}"/>
          </ac:picMkLst>
        </pc:picChg>
        <pc:picChg chg="add mod">
          <ac:chgData name="varitsara monsiri" userId="d21832565e14aca8" providerId="LiveId" clId="{25AA6E88-4402-4E52-A0E2-3C3819772E87}" dt="2024-01-09T11:33:18.005" v="5802" actId="1076"/>
          <ac:picMkLst>
            <pc:docMk/>
            <pc:sldMk cId="4047798770" sldId="270"/>
            <ac:picMk id="28" creationId="{B8E44EE6-E520-46ED-BD11-38501B01A913}"/>
          </ac:picMkLst>
        </pc:picChg>
        <pc:picChg chg="add del mod">
          <ac:chgData name="varitsara monsiri" userId="d21832565e14aca8" providerId="LiveId" clId="{25AA6E88-4402-4E52-A0E2-3C3819772E87}" dt="2024-01-09T09:38:41.006" v="4026" actId="478"/>
          <ac:picMkLst>
            <pc:docMk/>
            <pc:sldMk cId="4047798770" sldId="270"/>
            <ac:picMk id="29" creationId="{FED8F920-6528-4425-BFBA-E2A1E057E353}"/>
          </ac:picMkLst>
        </pc:picChg>
        <pc:picChg chg="add mod">
          <ac:chgData name="varitsara monsiri" userId="d21832565e14aca8" providerId="LiveId" clId="{25AA6E88-4402-4E52-A0E2-3C3819772E87}" dt="2024-01-09T09:38:36.882" v="4024" actId="1036"/>
          <ac:picMkLst>
            <pc:docMk/>
            <pc:sldMk cId="4047798770" sldId="270"/>
            <ac:picMk id="30" creationId="{5127AD8B-FFEF-46BD-AA90-CB892D004EF4}"/>
          </ac:picMkLst>
        </pc:picChg>
        <pc:picChg chg="add mod">
          <ac:chgData name="varitsara monsiri" userId="d21832565e14aca8" providerId="LiveId" clId="{25AA6E88-4402-4E52-A0E2-3C3819772E87}" dt="2024-01-09T09:39:08.760" v="4044" actId="1037"/>
          <ac:picMkLst>
            <pc:docMk/>
            <pc:sldMk cId="4047798770" sldId="270"/>
            <ac:picMk id="31" creationId="{F57ECF6E-C3E5-4D0C-81E2-6EE99913C269}"/>
          </ac:picMkLst>
        </pc:picChg>
        <pc:picChg chg="add mod">
          <ac:chgData name="varitsara monsiri" userId="d21832565e14aca8" providerId="LiveId" clId="{25AA6E88-4402-4E52-A0E2-3C3819772E87}" dt="2024-01-09T09:43:59.443" v="4242" actId="1035"/>
          <ac:picMkLst>
            <pc:docMk/>
            <pc:sldMk cId="4047798770" sldId="270"/>
            <ac:picMk id="32" creationId="{BCAE992A-75A1-4C2A-8859-AB6FCF71AB32}"/>
          </ac:picMkLst>
        </pc:picChg>
        <pc:picChg chg="mod">
          <ac:chgData name="varitsara monsiri" userId="d21832565e14aca8" providerId="LiveId" clId="{25AA6E88-4402-4E52-A0E2-3C3819772E87}" dt="2024-01-09T09:39:32.901" v="4050"/>
          <ac:picMkLst>
            <pc:docMk/>
            <pc:sldMk cId="4047798770" sldId="270"/>
            <ac:picMk id="34" creationId="{45CB5E1E-7DD5-42A5-BC7F-17D2D6F2D59C}"/>
          </ac:picMkLst>
        </pc:picChg>
        <pc:picChg chg="mod">
          <ac:chgData name="varitsara monsiri" userId="d21832565e14aca8" providerId="LiveId" clId="{25AA6E88-4402-4E52-A0E2-3C3819772E87}" dt="2024-01-09T09:39:32.901" v="4050"/>
          <ac:picMkLst>
            <pc:docMk/>
            <pc:sldMk cId="4047798770" sldId="270"/>
            <ac:picMk id="35" creationId="{A1C3380D-3E5B-4BE2-B73E-FCCAD04A68AB}"/>
          </ac:picMkLst>
        </pc:picChg>
        <pc:picChg chg="mod">
          <ac:chgData name="varitsara monsiri" userId="d21832565e14aca8" providerId="LiveId" clId="{25AA6E88-4402-4E52-A0E2-3C3819772E87}" dt="2024-01-09T09:40:16.280" v="4067"/>
          <ac:picMkLst>
            <pc:docMk/>
            <pc:sldMk cId="4047798770" sldId="270"/>
            <ac:picMk id="37" creationId="{7C669271-BC07-46CD-84F0-4AC1B428F625}"/>
          </ac:picMkLst>
        </pc:picChg>
        <pc:picChg chg="mod">
          <ac:chgData name="varitsara monsiri" userId="d21832565e14aca8" providerId="LiveId" clId="{25AA6E88-4402-4E52-A0E2-3C3819772E87}" dt="2024-01-09T09:40:16.280" v="4067"/>
          <ac:picMkLst>
            <pc:docMk/>
            <pc:sldMk cId="4047798770" sldId="270"/>
            <ac:picMk id="38" creationId="{93B68271-135C-4272-AFCD-DEBF70DAF1B0}"/>
          </ac:picMkLst>
        </pc:picChg>
        <pc:picChg chg="add mod">
          <ac:chgData name="varitsara monsiri" userId="d21832565e14aca8" providerId="LiveId" clId="{25AA6E88-4402-4E52-A0E2-3C3819772E87}" dt="2024-01-09T09:44:40.450" v="4246" actId="1076"/>
          <ac:picMkLst>
            <pc:docMk/>
            <pc:sldMk cId="4047798770" sldId="270"/>
            <ac:picMk id="39" creationId="{286C4137-62E6-4586-80FB-4C1998DD3A4F}"/>
          </ac:picMkLst>
        </pc:picChg>
        <pc:picChg chg="add mod">
          <ac:chgData name="varitsara monsiri" userId="d21832565e14aca8" providerId="LiveId" clId="{25AA6E88-4402-4E52-A0E2-3C3819772E87}" dt="2024-01-09T09:44:55.985" v="4249" actId="1076"/>
          <ac:picMkLst>
            <pc:docMk/>
            <pc:sldMk cId="4047798770" sldId="270"/>
            <ac:picMk id="42" creationId="{D564A55B-E752-4E00-9F6F-542D396E3427}"/>
          </ac:picMkLst>
        </pc:picChg>
        <pc:picChg chg="mod">
          <ac:chgData name="varitsara monsiri" userId="d21832565e14aca8" providerId="LiveId" clId="{25AA6E88-4402-4E52-A0E2-3C3819772E87}" dt="2024-01-09T09:45:15.035" v="4250"/>
          <ac:picMkLst>
            <pc:docMk/>
            <pc:sldMk cId="4047798770" sldId="270"/>
            <ac:picMk id="44" creationId="{7B13B8E6-474B-4718-885B-CDE5ED0E073F}"/>
          </ac:picMkLst>
        </pc:picChg>
        <pc:picChg chg="mod">
          <ac:chgData name="varitsara monsiri" userId="d21832565e14aca8" providerId="LiveId" clId="{25AA6E88-4402-4E52-A0E2-3C3819772E87}" dt="2024-01-09T09:45:15.035" v="4250"/>
          <ac:picMkLst>
            <pc:docMk/>
            <pc:sldMk cId="4047798770" sldId="270"/>
            <ac:picMk id="45" creationId="{E3D880E0-89A8-4B4F-B4AF-B392A3550C63}"/>
          </ac:picMkLst>
        </pc:picChg>
      </pc:sldChg>
      <pc:sldChg chg="addSp delSp modSp new mod modClrScheme chgLayout">
        <pc:chgData name="varitsara monsiri" userId="d21832565e14aca8" providerId="LiveId" clId="{25AA6E88-4402-4E52-A0E2-3C3819772E87}" dt="2024-01-09T11:27:53.694" v="5785" actId="552"/>
        <pc:sldMkLst>
          <pc:docMk/>
          <pc:sldMk cId="585184353" sldId="271"/>
        </pc:sldMkLst>
        <pc:spChg chg="del">
          <ac:chgData name="varitsara monsiri" userId="d21832565e14aca8" providerId="LiveId" clId="{25AA6E88-4402-4E52-A0E2-3C3819772E87}" dt="2024-01-09T06:43:57.826" v="2849" actId="700"/>
          <ac:spMkLst>
            <pc:docMk/>
            <pc:sldMk cId="585184353" sldId="271"/>
            <ac:spMk id="2" creationId="{169C7AD3-4A92-4671-81ED-D21122F8A0C4}"/>
          </ac:spMkLst>
        </pc:spChg>
        <pc:spChg chg="del">
          <ac:chgData name="varitsara monsiri" userId="d21832565e14aca8" providerId="LiveId" clId="{25AA6E88-4402-4E52-A0E2-3C3819772E87}" dt="2024-01-09T06:43:57.826" v="2849" actId="700"/>
          <ac:spMkLst>
            <pc:docMk/>
            <pc:sldMk cId="585184353" sldId="271"/>
            <ac:spMk id="3" creationId="{A26A9205-9B54-4B93-97EC-0B258106CF42}"/>
          </ac:spMkLst>
        </pc:spChg>
        <pc:spChg chg="del">
          <ac:chgData name="varitsara monsiri" userId="d21832565e14aca8" providerId="LiveId" clId="{25AA6E88-4402-4E52-A0E2-3C3819772E87}" dt="2024-01-09T06:43:57.826" v="2849" actId="700"/>
          <ac:spMkLst>
            <pc:docMk/>
            <pc:sldMk cId="585184353" sldId="271"/>
            <ac:spMk id="4" creationId="{DDF674F3-7994-4AE0-8292-E39F06408562}"/>
          </ac:spMkLst>
        </pc:spChg>
        <pc:spChg chg="del">
          <ac:chgData name="varitsara monsiri" userId="d21832565e14aca8" providerId="LiveId" clId="{25AA6E88-4402-4E52-A0E2-3C3819772E87}" dt="2024-01-09T06:43:57.826" v="2849" actId="700"/>
          <ac:spMkLst>
            <pc:docMk/>
            <pc:sldMk cId="585184353" sldId="271"/>
            <ac:spMk id="5" creationId="{DA4CAE1D-4790-4367-B84A-A0044B01A528}"/>
          </ac:spMkLst>
        </pc:spChg>
        <pc:spChg chg="del">
          <ac:chgData name="varitsara monsiri" userId="d21832565e14aca8" providerId="LiveId" clId="{25AA6E88-4402-4E52-A0E2-3C3819772E87}" dt="2024-01-09T06:43:57.826" v="2849" actId="700"/>
          <ac:spMkLst>
            <pc:docMk/>
            <pc:sldMk cId="585184353" sldId="271"/>
            <ac:spMk id="6" creationId="{0C538A80-FAB4-4D83-8180-1F7B684ED13B}"/>
          </ac:spMkLst>
        </pc:spChg>
        <pc:spChg chg="del">
          <ac:chgData name="varitsara monsiri" userId="d21832565e14aca8" providerId="LiveId" clId="{25AA6E88-4402-4E52-A0E2-3C3819772E87}" dt="2024-01-09T06:43:57.826" v="2849" actId="700"/>
          <ac:spMkLst>
            <pc:docMk/>
            <pc:sldMk cId="585184353" sldId="271"/>
            <ac:spMk id="7" creationId="{810E7983-2443-4364-939C-44BABD9204C1}"/>
          </ac:spMkLst>
        </pc:spChg>
        <pc:spChg chg="del">
          <ac:chgData name="varitsara monsiri" userId="d21832565e14aca8" providerId="LiveId" clId="{25AA6E88-4402-4E52-A0E2-3C3819772E87}" dt="2024-01-09T06:43:57.826" v="2849" actId="700"/>
          <ac:spMkLst>
            <pc:docMk/>
            <pc:sldMk cId="585184353" sldId="271"/>
            <ac:spMk id="8" creationId="{3B5FBDD8-9641-4135-8DA2-FE5600782383}"/>
          </ac:spMkLst>
        </pc:spChg>
        <pc:spChg chg="del">
          <ac:chgData name="varitsara monsiri" userId="d21832565e14aca8" providerId="LiveId" clId="{25AA6E88-4402-4E52-A0E2-3C3819772E87}" dt="2024-01-09T06:43:57.826" v="2849" actId="700"/>
          <ac:spMkLst>
            <pc:docMk/>
            <pc:sldMk cId="585184353" sldId="271"/>
            <ac:spMk id="9" creationId="{44F700C5-F451-4548-8F8B-0FA8540CF9AF}"/>
          </ac:spMkLst>
        </pc:spChg>
        <pc:spChg chg="del">
          <ac:chgData name="varitsara monsiri" userId="d21832565e14aca8" providerId="LiveId" clId="{25AA6E88-4402-4E52-A0E2-3C3819772E87}" dt="2024-01-09T06:43:57.826" v="2849" actId="700"/>
          <ac:spMkLst>
            <pc:docMk/>
            <pc:sldMk cId="585184353" sldId="271"/>
            <ac:spMk id="10" creationId="{BF23DEEB-6BDA-47D1-82E4-5DE80FEE65A4}"/>
          </ac:spMkLst>
        </pc:spChg>
        <pc:spChg chg="del">
          <ac:chgData name="varitsara monsiri" userId="d21832565e14aca8" providerId="LiveId" clId="{25AA6E88-4402-4E52-A0E2-3C3819772E87}" dt="2024-01-09T06:43:57.826" v="2849" actId="700"/>
          <ac:spMkLst>
            <pc:docMk/>
            <pc:sldMk cId="585184353" sldId="271"/>
            <ac:spMk id="11" creationId="{45396446-5273-4B6F-8323-188FE38C5902}"/>
          </ac:spMkLst>
        </pc:spChg>
        <pc:spChg chg="del">
          <ac:chgData name="varitsara monsiri" userId="d21832565e14aca8" providerId="LiveId" clId="{25AA6E88-4402-4E52-A0E2-3C3819772E87}" dt="2024-01-09T06:43:57.826" v="2849" actId="700"/>
          <ac:spMkLst>
            <pc:docMk/>
            <pc:sldMk cId="585184353" sldId="271"/>
            <ac:spMk id="12" creationId="{C6FC08E0-284D-4F2B-AF51-8EBB21F0FAAA}"/>
          </ac:spMkLst>
        </pc:spChg>
        <pc:spChg chg="del">
          <ac:chgData name="varitsara monsiri" userId="d21832565e14aca8" providerId="LiveId" clId="{25AA6E88-4402-4E52-A0E2-3C3819772E87}" dt="2024-01-09T06:43:57.826" v="2849" actId="700"/>
          <ac:spMkLst>
            <pc:docMk/>
            <pc:sldMk cId="585184353" sldId="271"/>
            <ac:spMk id="13" creationId="{F1003DF5-E7F2-4078-A9E4-7515CF61EFE9}"/>
          </ac:spMkLst>
        </pc:spChg>
        <pc:spChg chg="add del mod">
          <ac:chgData name="varitsara monsiri" userId="d21832565e14aca8" providerId="LiveId" clId="{25AA6E88-4402-4E52-A0E2-3C3819772E87}" dt="2024-01-09T09:56:55.873" v="4265" actId="478"/>
          <ac:spMkLst>
            <pc:docMk/>
            <pc:sldMk cId="585184353" sldId="271"/>
            <ac:spMk id="14" creationId="{5CEDBA77-9D35-4F9F-9CB3-8209522D7BB8}"/>
          </ac:spMkLst>
        </pc:spChg>
        <pc:spChg chg="add del mod">
          <ac:chgData name="varitsara monsiri" userId="d21832565e14aca8" providerId="LiveId" clId="{25AA6E88-4402-4E52-A0E2-3C3819772E87}" dt="2024-01-09T09:56:55.873" v="4265" actId="478"/>
          <ac:spMkLst>
            <pc:docMk/>
            <pc:sldMk cId="585184353" sldId="271"/>
            <ac:spMk id="15" creationId="{EAB112FB-9D6F-4EA4-8E42-CA489823353A}"/>
          </ac:spMkLst>
        </pc:spChg>
        <pc:spChg chg="add del mod">
          <ac:chgData name="varitsara monsiri" userId="d21832565e14aca8" providerId="LiveId" clId="{25AA6E88-4402-4E52-A0E2-3C3819772E87}" dt="2024-01-09T09:56:55.873" v="4265" actId="478"/>
          <ac:spMkLst>
            <pc:docMk/>
            <pc:sldMk cId="585184353" sldId="271"/>
            <ac:spMk id="16" creationId="{C392CF7D-9D8C-463C-A27E-E30FBCFD37A0}"/>
          </ac:spMkLst>
        </pc:spChg>
        <pc:spChg chg="add del mod">
          <ac:chgData name="varitsara monsiri" userId="d21832565e14aca8" providerId="LiveId" clId="{25AA6E88-4402-4E52-A0E2-3C3819772E87}" dt="2024-01-09T09:56:55.873" v="4265" actId="478"/>
          <ac:spMkLst>
            <pc:docMk/>
            <pc:sldMk cId="585184353" sldId="271"/>
            <ac:spMk id="17" creationId="{09EF0029-B263-4352-A531-FB7DC736F3B0}"/>
          </ac:spMkLst>
        </pc:spChg>
        <pc:spChg chg="add mod">
          <ac:chgData name="varitsara monsiri" userId="d21832565e14aca8" providerId="LiveId" clId="{25AA6E88-4402-4E52-A0E2-3C3819772E87}" dt="2024-01-09T09:57:22.439" v="4309" actId="20577"/>
          <ac:spMkLst>
            <pc:docMk/>
            <pc:sldMk cId="585184353" sldId="271"/>
            <ac:spMk id="18" creationId="{8D19A1A9-6B84-4E27-AD68-14C4C70A6294}"/>
          </ac:spMkLst>
        </pc:spChg>
        <pc:spChg chg="add mod">
          <ac:chgData name="varitsara monsiri" userId="d21832565e14aca8" providerId="LiveId" clId="{25AA6E88-4402-4E52-A0E2-3C3819772E87}" dt="2024-01-09T09:57:41.717" v="4335" actId="20577"/>
          <ac:spMkLst>
            <pc:docMk/>
            <pc:sldMk cId="585184353" sldId="271"/>
            <ac:spMk id="19" creationId="{FB4B6798-C506-4699-AFEF-B2834B418B83}"/>
          </ac:spMkLst>
        </pc:spChg>
        <pc:spChg chg="add mod">
          <ac:chgData name="varitsara monsiri" userId="d21832565e14aca8" providerId="LiveId" clId="{25AA6E88-4402-4E52-A0E2-3C3819772E87}" dt="2024-01-09T09:57:20.516" v="4307" actId="20577"/>
          <ac:spMkLst>
            <pc:docMk/>
            <pc:sldMk cId="585184353" sldId="271"/>
            <ac:spMk id="20" creationId="{75CE19DA-BBE7-407A-91F6-F26613906770}"/>
          </ac:spMkLst>
        </pc:spChg>
        <pc:spChg chg="add mod">
          <ac:chgData name="varitsara monsiri" userId="d21832565e14aca8" providerId="LiveId" clId="{25AA6E88-4402-4E52-A0E2-3C3819772E87}" dt="2024-01-09T09:57:37.297" v="4330" actId="20577"/>
          <ac:spMkLst>
            <pc:docMk/>
            <pc:sldMk cId="585184353" sldId="271"/>
            <ac:spMk id="21" creationId="{7E748F0F-87E2-4B6E-B7D4-0335E2FA9FA0}"/>
          </ac:spMkLst>
        </pc:spChg>
        <pc:grpChg chg="add mod ord">
          <ac:chgData name="varitsara monsiri" userId="d21832565e14aca8" providerId="LiveId" clId="{25AA6E88-4402-4E52-A0E2-3C3819772E87}" dt="2024-01-09T10:17:59.962" v="4602" actId="164"/>
          <ac:grpSpMkLst>
            <pc:docMk/>
            <pc:sldMk cId="585184353" sldId="271"/>
            <ac:grpSpMk id="38" creationId="{044B0A73-A711-423B-9D13-A251530F775E}"/>
          </ac:grpSpMkLst>
        </pc:grpChg>
        <pc:grpChg chg="add del mod">
          <ac:chgData name="varitsara monsiri" userId="d21832565e14aca8" providerId="LiveId" clId="{25AA6E88-4402-4E52-A0E2-3C3819772E87}" dt="2024-01-09T10:15:20.742" v="4525" actId="165"/>
          <ac:grpSpMkLst>
            <pc:docMk/>
            <pc:sldMk cId="585184353" sldId="271"/>
            <ac:grpSpMk id="42" creationId="{B007FB53-E9F7-495D-A909-7013770431A6}"/>
          </ac:grpSpMkLst>
        </pc:grpChg>
        <pc:grpChg chg="add del mod">
          <ac:chgData name="varitsara monsiri" userId="d21832565e14aca8" providerId="LiveId" clId="{25AA6E88-4402-4E52-A0E2-3C3819772E87}" dt="2024-01-09T10:15:20.742" v="4525" actId="165"/>
          <ac:grpSpMkLst>
            <pc:docMk/>
            <pc:sldMk cId="585184353" sldId="271"/>
            <ac:grpSpMk id="45" creationId="{FA6ABEC0-348D-4033-9692-01B817F94B22}"/>
          </ac:grpSpMkLst>
        </pc:grpChg>
        <pc:grpChg chg="add mod">
          <ac:chgData name="varitsara monsiri" userId="d21832565e14aca8" providerId="LiveId" clId="{25AA6E88-4402-4E52-A0E2-3C3819772E87}" dt="2024-01-09T10:18:02.434" v="4611" actId="1035"/>
          <ac:grpSpMkLst>
            <pc:docMk/>
            <pc:sldMk cId="585184353" sldId="271"/>
            <ac:grpSpMk id="48" creationId="{530B892A-A01C-456A-8950-3528C9E696A0}"/>
          </ac:grpSpMkLst>
        </pc:grpChg>
        <pc:picChg chg="add del mod">
          <ac:chgData name="varitsara monsiri" userId="d21832565e14aca8" providerId="LiveId" clId="{25AA6E88-4402-4E52-A0E2-3C3819772E87}" dt="2024-01-09T09:58:20.844" v="4356" actId="478"/>
          <ac:picMkLst>
            <pc:docMk/>
            <pc:sldMk cId="585184353" sldId="271"/>
            <ac:picMk id="22" creationId="{DBF8CF34-39BF-4274-80A1-388D5AEC1BF9}"/>
          </ac:picMkLst>
        </pc:picChg>
        <pc:picChg chg="add del mod modCrop">
          <ac:chgData name="varitsara monsiri" userId="d21832565e14aca8" providerId="LiveId" clId="{25AA6E88-4402-4E52-A0E2-3C3819772E87}" dt="2024-01-09T11:22:38.797" v="5666" actId="21"/>
          <ac:picMkLst>
            <pc:docMk/>
            <pc:sldMk cId="585184353" sldId="271"/>
            <ac:picMk id="24" creationId="{19FCE1C7-4957-4E32-8D98-977CDBAD7C1F}"/>
          </ac:picMkLst>
        </pc:picChg>
        <pc:picChg chg="add mod">
          <ac:chgData name="varitsara monsiri" userId="d21832565e14aca8" providerId="LiveId" clId="{25AA6E88-4402-4E52-A0E2-3C3819772E87}" dt="2024-01-09T10:17:59.962" v="4602" actId="164"/>
          <ac:picMkLst>
            <pc:docMk/>
            <pc:sldMk cId="585184353" sldId="271"/>
            <ac:picMk id="26" creationId="{4C45977E-FA96-4888-B740-6FBFBCA808DB}"/>
          </ac:picMkLst>
        </pc:picChg>
        <pc:picChg chg="add mod">
          <ac:chgData name="varitsara monsiri" userId="d21832565e14aca8" providerId="LiveId" clId="{25AA6E88-4402-4E52-A0E2-3C3819772E87}" dt="2024-01-09T10:17:59.962" v="4602" actId="164"/>
          <ac:picMkLst>
            <pc:docMk/>
            <pc:sldMk cId="585184353" sldId="271"/>
            <ac:picMk id="27" creationId="{CC164B1D-7ADB-4342-A83F-F0D4B660C8F7}"/>
          </ac:picMkLst>
        </pc:picChg>
        <pc:picChg chg="add mod">
          <ac:chgData name="varitsara monsiri" userId="d21832565e14aca8" providerId="LiveId" clId="{25AA6E88-4402-4E52-A0E2-3C3819772E87}" dt="2024-01-09T10:17:59.962" v="4602" actId="164"/>
          <ac:picMkLst>
            <pc:docMk/>
            <pc:sldMk cId="585184353" sldId="271"/>
            <ac:picMk id="28" creationId="{CFDAF755-0518-4F74-9894-EC38538C74D5}"/>
          </ac:picMkLst>
        </pc:picChg>
        <pc:picChg chg="add mod">
          <ac:chgData name="varitsara monsiri" userId="d21832565e14aca8" providerId="LiveId" clId="{25AA6E88-4402-4E52-A0E2-3C3819772E87}" dt="2024-01-09T10:17:59.962" v="4602" actId="164"/>
          <ac:picMkLst>
            <pc:docMk/>
            <pc:sldMk cId="585184353" sldId="271"/>
            <ac:picMk id="29" creationId="{4CC70F24-0A39-4AD9-A610-C74D62A57817}"/>
          </ac:picMkLst>
        </pc:picChg>
        <pc:picChg chg="add mod">
          <ac:chgData name="varitsara monsiri" userId="d21832565e14aca8" providerId="LiveId" clId="{25AA6E88-4402-4E52-A0E2-3C3819772E87}" dt="2024-01-09T10:17:59.962" v="4602" actId="164"/>
          <ac:picMkLst>
            <pc:docMk/>
            <pc:sldMk cId="585184353" sldId="271"/>
            <ac:picMk id="30" creationId="{9CD61181-94C5-425E-A008-DCD1884D4E1E}"/>
          </ac:picMkLst>
        </pc:picChg>
        <pc:picChg chg="add del mod ord">
          <ac:chgData name="varitsara monsiri" userId="d21832565e14aca8" providerId="LiveId" clId="{25AA6E88-4402-4E52-A0E2-3C3819772E87}" dt="2024-01-09T10:13:15.595" v="4491" actId="478"/>
          <ac:picMkLst>
            <pc:docMk/>
            <pc:sldMk cId="585184353" sldId="271"/>
            <ac:picMk id="32" creationId="{DD1E5D22-8021-4799-8A0E-699341EB27A4}"/>
          </ac:picMkLst>
        </pc:picChg>
        <pc:picChg chg="add mod">
          <ac:chgData name="varitsara monsiri" userId="d21832565e14aca8" providerId="LiveId" clId="{25AA6E88-4402-4E52-A0E2-3C3819772E87}" dt="2024-01-09T10:17:59.962" v="4602" actId="164"/>
          <ac:picMkLst>
            <pc:docMk/>
            <pc:sldMk cId="585184353" sldId="271"/>
            <ac:picMk id="33" creationId="{C315DF62-22A7-4980-8243-3BB6244288A1}"/>
          </ac:picMkLst>
        </pc:picChg>
        <pc:picChg chg="add mod">
          <ac:chgData name="varitsara monsiri" userId="d21832565e14aca8" providerId="LiveId" clId="{25AA6E88-4402-4E52-A0E2-3C3819772E87}" dt="2024-01-09T10:17:59.962" v="4602" actId="164"/>
          <ac:picMkLst>
            <pc:docMk/>
            <pc:sldMk cId="585184353" sldId="271"/>
            <ac:picMk id="34" creationId="{32E50203-9688-43EB-9B7F-3E0B66494DED}"/>
          </ac:picMkLst>
        </pc:picChg>
        <pc:picChg chg="add mod">
          <ac:chgData name="varitsara monsiri" userId="d21832565e14aca8" providerId="LiveId" clId="{25AA6E88-4402-4E52-A0E2-3C3819772E87}" dt="2024-01-09T10:17:59.962" v="4602" actId="164"/>
          <ac:picMkLst>
            <pc:docMk/>
            <pc:sldMk cId="585184353" sldId="271"/>
            <ac:picMk id="35" creationId="{EB47DDA6-1D3C-4D94-A683-7731819EC170}"/>
          </ac:picMkLst>
        </pc:picChg>
        <pc:picChg chg="add mod">
          <ac:chgData name="varitsara monsiri" userId="d21832565e14aca8" providerId="LiveId" clId="{25AA6E88-4402-4E52-A0E2-3C3819772E87}" dt="2024-01-09T10:17:59.962" v="4602" actId="164"/>
          <ac:picMkLst>
            <pc:docMk/>
            <pc:sldMk cId="585184353" sldId="271"/>
            <ac:picMk id="36" creationId="{3D14DD65-91B9-4681-AF99-DDAE4BD71143}"/>
          </ac:picMkLst>
        </pc:picChg>
        <pc:picChg chg="add mod ord">
          <ac:chgData name="varitsara monsiri" userId="d21832565e14aca8" providerId="LiveId" clId="{25AA6E88-4402-4E52-A0E2-3C3819772E87}" dt="2024-01-09T10:17:59.962" v="4602" actId="164"/>
          <ac:picMkLst>
            <pc:docMk/>
            <pc:sldMk cId="585184353" sldId="271"/>
            <ac:picMk id="37" creationId="{829F49BD-8C28-49E6-91BA-3D5A7C03AADD}"/>
          </ac:picMkLst>
        </pc:picChg>
        <pc:picChg chg="mod">
          <ac:chgData name="varitsara monsiri" userId="d21832565e14aca8" providerId="LiveId" clId="{25AA6E88-4402-4E52-A0E2-3C3819772E87}" dt="2024-01-09T10:12:28.402" v="4475" actId="207"/>
          <ac:picMkLst>
            <pc:docMk/>
            <pc:sldMk cId="585184353" sldId="271"/>
            <ac:picMk id="39" creationId="{F418B06B-A159-4BE3-B0A7-30884989E5CD}"/>
          </ac:picMkLst>
        </pc:picChg>
        <pc:picChg chg="mod">
          <ac:chgData name="varitsara monsiri" userId="d21832565e14aca8" providerId="LiveId" clId="{25AA6E88-4402-4E52-A0E2-3C3819772E87}" dt="2024-01-09T10:12:28.402" v="4475" actId="207"/>
          <ac:picMkLst>
            <pc:docMk/>
            <pc:sldMk cId="585184353" sldId="271"/>
            <ac:picMk id="40" creationId="{6CE972E6-578B-4F33-B8A4-6B653AA47478}"/>
          </ac:picMkLst>
        </pc:picChg>
        <pc:picChg chg="add mod ord">
          <ac:chgData name="varitsara monsiri" userId="d21832565e14aca8" providerId="LiveId" clId="{25AA6E88-4402-4E52-A0E2-3C3819772E87}" dt="2024-01-09T10:17:59.962" v="4602" actId="164"/>
          <ac:picMkLst>
            <pc:docMk/>
            <pc:sldMk cId="585184353" sldId="271"/>
            <ac:picMk id="41" creationId="{D5C4B479-6AB2-45A2-802D-2E551FF62FA2}"/>
          </ac:picMkLst>
        </pc:picChg>
        <pc:picChg chg="mod topLvl">
          <ac:chgData name="varitsara monsiri" userId="d21832565e14aca8" providerId="LiveId" clId="{25AA6E88-4402-4E52-A0E2-3C3819772E87}" dt="2024-01-09T10:17:59.962" v="4602" actId="164"/>
          <ac:picMkLst>
            <pc:docMk/>
            <pc:sldMk cId="585184353" sldId="271"/>
            <ac:picMk id="43" creationId="{2045264E-895E-48FC-88AC-55B5FEC1CF1B}"/>
          </ac:picMkLst>
        </pc:picChg>
        <pc:picChg chg="mod topLvl">
          <ac:chgData name="varitsara monsiri" userId="d21832565e14aca8" providerId="LiveId" clId="{25AA6E88-4402-4E52-A0E2-3C3819772E87}" dt="2024-01-09T10:17:59.962" v="4602" actId="164"/>
          <ac:picMkLst>
            <pc:docMk/>
            <pc:sldMk cId="585184353" sldId="271"/>
            <ac:picMk id="44" creationId="{3D285418-6538-4E9A-BCAB-18B496C0A66A}"/>
          </ac:picMkLst>
        </pc:picChg>
        <pc:picChg chg="mod topLvl">
          <ac:chgData name="varitsara monsiri" userId="d21832565e14aca8" providerId="LiveId" clId="{25AA6E88-4402-4E52-A0E2-3C3819772E87}" dt="2024-01-09T10:17:59.962" v="4602" actId="164"/>
          <ac:picMkLst>
            <pc:docMk/>
            <pc:sldMk cId="585184353" sldId="271"/>
            <ac:picMk id="46" creationId="{C0ABBCE6-0C55-4128-807A-EC52CD5319D9}"/>
          </ac:picMkLst>
        </pc:picChg>
        <pc:picChg chg="mod topLvl">
          <ac:chgData name="varitsara monsiri" userId="d21832565e14aca8" providerId="LiveId" clId="{25AA6E88-4402-4E52-A0E2-3C3819772E87}" dt="2024-01-09T10:17:59.962" v="4602" actId="164"/>
          <ac:picMkLst>
            <pc:docMk/>
            <pc:sldMk cId="585184353" sldId="271"/>
            <ac:picMk id="47" creationId="{EB918804-1164-4FEE-AF84-313C8063525A}"/>
          </ac:picMkLst>
        </pc:picChg>
        <pc:picChg chg="add mod">
          <ac:chgData name="varitsara monsiri" userId="d21832565e14aca8" providerId="LiveId" clId="{25AA6E88-4402-4E52-A0E2-3C3819772E87}" dt="2024-01-09T11:27:53.694" v="5785" actId="552"/>
          <ac:picMkLst>
            <pc:docMk/>
            <pc:sldMk cId="585184353" sldId="271"/>
            <ac:picMk id="49" creationId="{64478E7A-B544-4EC0-84B3-0D9FE0E94295}"/>
          </ac:picMkLst>
        </pc:picChg>
      </pc:sldChg>
      <pc:sldChg chg="addSp delSp modSp new mod modClrScheme chgLayout">
        <pc:chgData name="varitsara monsiri" userId="d21832565e14aca8" providerId="LiveId" clId="{25AA6E88-4402-4E52-A0E2-3C3819772E87}" dt="2024-01-09T10:53:18.751" v="5239" actId="1038"/>
        <pc:sldMkLst>
          <pc:docMk/>
          <pc:sldMk cId="1326099642" sldId="272"/>
        </pc:sldMkLst>
        <pc:spChg chg="del">
          <ac:chgData name="varitsara monsiri" userId="d21832565e14aca8" providerId="LiveId" clId="{25AA6E88-4402-4E52-A0E2-3C3819772E87}" dt="2024-01-09T06:44:01.248" v="2850" actId="700"/>
          <ac:spMkLst>
            <pc:docMk/>
            <pc:sldMk cId="1326099642" sldId="272"/>
            <ac:spMk id="2" creationId="{21BC0F93-25AC-4EEC-B3C8-FD6F08C9610E}"/>
          </ac:spMkLst>
        </pc:spChg>
        <pc:spChg chg="del">
          <ac:chgData name="varitsara monsiri" userId="d21832565e14aca8" providerId="LiveId" clId="{25AA6E88-4402-4E52-A0E2-3C3819772E87}" dt="2024-01-09T06:44:01.248" v="2850" actId="700"/>
          <ac:spMkLst>
            <pc:docMk/>
            <pc:sldMk cId="1326099642" sldId="272"/>
            <ac:spMk id="3" creationId="{454658FE-2BEF-436B-B6D1-C90506DCD13E}"/>
          </ac:spMkLst>
        </pc:spChg>
        <pc:spChg chg="del">
          <ac:chgData name="varitsara monsiri" userId="d21832565e14aca8" providerId="LiveId" clId="{25AA6E88-4402-4E52-A0E2-3C3819772E87}" dt="2024-01-09T06:44:01.248" v="2850" actId="700"/>
          <ac:spMkLst>
            <pc:docMk/>
            <pc:sldMk cId="1326099642" sldId="272"/>
            <ac:spMk id="4" creationId="{97EE705B-16B1-441F-B02C-7EEE11F6D526}"/>
          </ac:spMkLst>
        </pc:spChg>
        <pc:spChg chg="del">
          <ac:chgData name="varitsara monsiri" userId="d21832565e14aca8" providerId="LiveId" clId="{25AA6E88-4402-4E52-A0E2-3C3819772E87}" dt="2024-01-09T06:44:01.248" v="2850" actId="700"/>
          <ac:spMkLst>
            <pc:docMk/>
            <pc:sldMk cId="1326099642" sldId="272"/>
            <ac:spMk id="5" creationId="{BE477752-FA70-4A63-8A22-737BAC39F3FF}"/>
          </ac:spMkLst>
        </pc:spChg>
        <pc:spChg chg="del">
          <ac:chgData name="varitsara monsiri" userId="d21832565e14aca8" providerId="LiveId" clId="{25AA6E88-4402-4E52-A0E2-3C3819772E87}" dt="2024-01-09T06:44:01.248" v="2850" actId="700"/>
          <ac:spMkLst>
            <pc:docMk/>
            <pc:sldMk cId="1326099642" sldId="272"/>
            <ac:spMk id="6" creationId="{7D56ED83-1F6B-4F9A-8C19-8B5A68A22147}"/>
          </ac:spMkLst>
        </pc:spChg>
        <pc:spChg chg="del">
          <ac:chgData name="varitsara monsiri" userId="d21832565e14aca8" providerId="LiveId" clId="{25AA6E88-4402-4E52-A0E2-3C3819772E87}" dt="2024-01-09T06:44:01.248" v="2850" actId="700"/>
          <ac:spMkLst>
            <pc:docMk/>
            <pc:sldMk cId="1326099642" sldId="272"/>
            <ac:spMk id="7" creationId="{6CC2E93D-CF4D-4A60-AC0A-314757EE56E2}"/>
          </ac:spMkLst>
        </pc:spChg>
        <pc:spChg chg="del">
          <ac:chgData name="varitsara monsiri" userId="d21832565e14aca8" providerId="LiveId" clId="{25AA6E88-4402-4E52-A0E2-3C3819772E87}" dt="2024-01-09T06:44:01.248" v="2850" actId="700"/>
          <ac:spMkLst>
            <pc:docMk/>
            <pc:sldMk cId="1326099642" sldId="272"/>
            <ac:spMk id="8" creationId="{F8457ECF-5537-4114-B5A9-E7A4C7B3F33C}"/>
          </ac:spMkLst>
        </pc:spChg>
        <pc:spChg chg="del">
          <ac:chgData name="varitsara monsiri" userId="d21832565e14aca8" providerId="LiveId" clId="{25AA6E88-4402-4E52-A0E2-3C3819772E87}" dt="2024-01-09T06:44:01.248" v="2850" actId="700"/>
          <ac:spMkLst>
            <pc:docMk/>
            <pc:sldMk cId="1326099642" sldId="272"/>
            <ac:spMk id="9" creationId="{353C2D8F-3751-45EF-B1B6-237A96CCA1EB}"/>
          </ac:spMkLst>
        </pc:spChg>
        <pc:spChg chg="del">
          <ac:chgData name="varitsara monsiri" userId="d21832565e14aca8" providerId="LiveId" clId="{25AA6E88-4402-4E52-A0E2-3C3819772E87}" dt="2024-01-09T06:44:01.248" v="2850" actId="700"/>
          <ac:spMkLst>
            <pc:docMk/>
            <pc:sldMk cId="1326099642" sldId="272"/>
            <ac:spMk id="10" creationId="{28863825-ED79-4004-B977-EDA4089CFF4B}"/>
          </ac:spMkLst>
        </pc:spChg>
        <pc:spChg chg="del">
          <ac:chgData name="varitsara monsiri" userId="d21832565e14aca8" providerId="LiveId" clId="{25AA6E88-4402-4E52-A0E2-3C3819772E87}" dt="2024-01-09T06:44:01.248" v="2850" actId="700"/>
          <ac:spMkLst>
            <pc:docMk/>
            <pc:sldMk cId="1326099642" sldId="272"/>
            <ac:spMk id="11" creationId="{8338A69A-7D19-4D01-9A71-ED1930DF87A0}"/>
          </ac:spMkLst>
        </pc:spChg>
        <pc:spChg chg="del">
          <ac:chgData name="varitsara monsiri" userId="d21832565e14aca8" providerId="LiveId" clId="{25AA6E88-4402-4E52-A0E2-3C3819772E87}" dt="2024-01-09T06:44:01.248" v="2850" actId="700"/>
          <ac:spMkLst>
            <pc:docMk/>
            <pc:sldMk cId="1326099642" sldId="272"/>
            <ac:spMk id="12" creationId="{1A2F9585-BAEA-4638-99F5-2529284A0B31}"/>
          </ac:spMkLst>
        </pc:spChg>
        <pc:spChg chg="del">
          <ac:chgData name="varitsara monsiri" userId="d21832565e14aca8" providerId="LiveId" clId="{25AA6E88-4402-4E52-A0E2-3C3819772E87}" dt="2024-01-09T06:44:01.248" v="2850" actId="700"/>
          <ac:spMkLst>
            <pc:docMk/>
            <pc:sldMk cId="1326099642" sldId="272"/>
            <ac:spMk id="13" creationId="{2B571118-FEC3-4009-BD8C-00DBEF4360C3}"/>
          </ac:spMkLst>
        </pc:spChg>
        <pc:spChg chg="mod">
          <ac:chgData name="varitsara monsiri" userId="d21832565e14aca8" providerId="LiveId" clId="{25AA6E88-4402-4E52-A0E2-3C3819772E87}" dt="2024-01-09T10:37:26.148" v="5020"/>
          <ac:spMkLst>
            <pc:docMk/>
            <pc:sldMk cId="1326099642" sldId="272"/>
            <ac:spMk id="16" creationId="{815CE1A8-2A54-4C01-BF19-FC2C2FFD82C4}"/>
          </ac:spMkLst>
        </pc:spChg>
        <pc:spChg chg="mod topLvl">
          <ac:chgData name="varitsara monsiri" userId="d21832565e14aca8" providerId="LiveId" clId="{25AA6E88-4402-4E52-A0E2-3C3819772E87}" dt="2024-01-09T10:41:36.542" v="5087" actId="164"/>
          <ac:spMkLst>
            <pc:docMk/>
            <pc:sldMk cId="1326099642" sldId="272"/>
            <ac:spMk id="18" creationId="{FBB8718D-386E-4E95-8D3D-3C3A1181AF42}"/>
          </ac:spMkLst>
        </pc:spChg>
        <pc:spChg chg="mod topLvl">
          <ac:chgData name="varitsara monsiri" userId="d21832565e14aca8" providerId="LiveId" clId="{25AA6E88-4402-4E52-A0E2-3C3819772E87}" dt="2024-01-09T10:41:36.542" v="5087" actId="164"/>
          <ac:spMkLst>
            <pc:docMk/>
            <pc:sldMk cId="1326099642" sldId="272"/>
            <ac:spMk id="20" creationId="{2DC0A4F7-21AB-4CB3-A7F5-930B549149D6}"/>
          </ac:spMkLst>
        </pc:spChg>
        <pc:spChg chg="mod topLvl">
          <ac:chgData name="varitsara monsiri" userId="d21832565e14aca8" providerId="LiveId" clId="{25AA6E88-4402-4E52-A0E2-3C3819772E87}" dt="2024-01-09T10:41:36.542" v="5087" actId="164"/>
          <ac:spMkLst>
            <pc:docMk/>
            <pc:sldMk cId="1326099642" sldId="272"/>
            <ac:spMk id="22" creationId="{1AEE12F6-88BB-456B-8865-686E940D4A79}"/>
          </ac:spMkLst>
        </pc:spChg>
        <pc:spChg chg="mod topLvl">
          <ac:chgData name="varitsara monsiri" userId="d21832565e14aca8" providerId="LiveId" clId="{25AA6E88-4402-4E52-A0E2-3C3819772E87}" dt="2024-01-09T10:41:36.542" v="5087" actId="164"/>
          <ac:spMkLst>
            <pc:docMk/>
            <pc:sldMk cId="1326099642" sldId="272"/>
            <ac:spMk id="25" creationId="{9883B045-2DA2-4BCC-9CE9-8A59E330E187}"/>
          </ac:spMkLst>
        </pc:spChg>
        <pc:spChg chg="del mod">
          <ac:chgData name="varitsara monsiri" userId="d21832565e14aca8" providerId="LiveId" clId="{25AA6E88-4402-4E52-A0E2-3C3819772E87}" dt="2024-01-09T10:38:38.019" v="5036" actId="478"/>
          <ac:spMkLst>
            <pc:docMk/>
            <pc:sldMk cId="1326099642" sldId="272"/>
            <ac:spMk id="31" creationId="{8105782D-A94F-42A2-8C59-AD0C45D21E00}"/>
          </ac:spMkLst>
        </pc:spChg>
        <pc:spChg chg="mod">
          <ac:chgData name="varitsara monsiri" userId="d21832565e14aca8" providerId="LiveId" clId="{25AA6E88-4402-4E52-A0E2-3C3819772E87}" dt="2024-01-09T10:38:57.320" v="5041" actId="207"/>
          <ac:spMkLst>
            <pc:docMk/>
            <pc:sldMk cId="1326099642" sldId="272"/>
            <ac:spMk id="33" creationId="{65413683-B510-4204-A539-352AE29A8704}"/>
          </ac:spMkLst>
        </pc:spChg>
        <pc:spChg chg="mod">
          <ac:chgData name="varitsara monsiri" userId="d21832565e14aca8" providerId="LiveId" clId="{25AA6E88-4402-4E52-A0E2-3C3819772E87}" dt="2024-01-09T10:38:52.280" v="5040" actId="207"/>
          <ac:spMkLst>
            <pc:docMk/>
            <pc:sldMk cId="1326099642" sldId="272"/>
            <ac:spMk id="35" creationId="{68027A30-E894-4B7A-9B72-04B1F6FF0F76}"/>
          </ac:spMkLst>
        </pc:spChg>
        <pc:spChg chg="mod">
          <ac:chgData name="varitsara monsiri" userId="d21832565e14aca8" providerId="LiveId" clId="{25AA6E88-4402-4E52-A0E2-3C3819772E87}" dt="2024-01-09T10:38:52.280" v="5040" actId="207"/>
          <ac:spMkLst>
            <pc:docMk/>
            <pc:sldMk cId="1326099642" sldId="272"/>
            <ac:spMk id="36" creationId="{81F0D5F0-3118-4045-8B4B-D7F50946A607}"/>
          </ac:spMkLst>
        </pc:spChg>
        <pc:spChg chg="mod">
          <ac:chgData name="varitsara monsiri" userId="d21832565e14aca8" providerId="LiveId" clId="{25AA6E88-4402-4E52-A0E2-3C3819772E87}" dt="2024-01-09T10:38:52.280" v="5040" actId="207"/>
          <ac:spMkLst>
            <pc:docMk/>
            <pc:sldMk cId="1326099642" sldId="272"/>
            <ac:spMk id="37" creationId="{62BCF7AE-EE3F-4B2F-9B9C-E2B3C49FF72B}"/>
          </ac:spMkLst>
        </pc:spChg>
        <pc:spChg chg="mod">
          <ac:chgData name="varitsara monsiri" userId="d21832565e14aca8" providerId="LiveId" clId="{25AA6E88-4402-4E52-A0E2-3C3819772E87}" dt="2024-01-09T10:38:52.280" v="5040" actId="207"/>
          <ac:spMkLst>
            <pc:docMk/>
            <pc:sldMk cId="1326099642" sldId="272"/>
            <ac:spMk id="38" creationId="{ABCEC73F-60F8-401D-9DA6-2B27659B0DAC}"/>
          </ac:spMkLst>
        </pc:spChg>
        <pc:spChg chg="del mod topLvl">
          <ac:chgData name="varitsara monsiri" userId="d21832565e14aca8" providerId="LiveId" clId="{25AA6E88-4402-4E52-A0E2-3C3819772E87}" dt="2024-01-09T10:39:59.650" v="5054" actId="478"/>
          <ac:spMkLst>
            <pc:docMk/>
            <pc:sldMk cId="1326099642" sldId="272"/>
            <ac:spMk id="39" creationId="{E277517B-9CE6-466D-90D3-44B0757DC4CE}"/>
          </ac:spMkLst>
        </pc:spChg>
        <pc:spChg chg="mod topLvl">
          <ac:chgData name="varitsara monsiri" userId="d21832565e14aca8" providerId="LiveId" clId="{25AA6E88-4402-4E52-A0E2-3C3819772E87}" dt="2024-01-09T10:40:15.513" v="5067" actId="164"/>
          <ac:spMkLst>
            <pc:docMk/>
            <pc:sldMk cId="1326099642" sldId="272"/>
            <ac:spMk id="40" creationId="{06CD25C4-2A04-4046-B1BA-86B1EF04CEE2}"/>
          </ac:spMkLst>
        </pc:spChg>
        <pc:spChg chg="del mod">
          <ac:chgData name="varitsara monsiri" userId="d21832565e14aca8" providerId="LiveId" clId="{25AA6E88-4402-4E52-A0E2-3C3819772E87}" dt="2024-01-09T10:38:10.058" v="5026" actId="478"/>
          <ac:spMkLst>
            <pc:docMk/>
            <pc:sldMk cId="1326099642" sldId="272"/>
            <ac:spMk id="41" creationId="{F574E4DA-7633-4C60-8E16-84F4437B1568}"/>
          </ac:spMkLst>
        </pc:spChg>
        <pc:spChg chg="mod">
          <ac:chgData name="varitsara monsiri" userId="d21832565e14aca8" providerId="LiveId" clId="{25AA6E88-4402-4E52-A0E2-3C3819772E87}" dt="2024-01-09T10:38:40.323" v="5037" actId="165"/>
          <ac:spMkLst>
            <pc:docMk/>
            <pc:sldMk cId="1326099642" sldId="272"/>
            <ac:spMk id="43" creationId="{C5EC40BF-D1B3-49A1-8E99-73C8375FA394}"/>
          </ac:spMkLst>
        </pc:spChg>
        <pc:spChg chg="mod">
          <ac:chgData name="varitsara monsiri" userId="d21832565e14aca8" providerId="LiveId" clId="{25AA6E88-4402-4E52-A0E2-3C3819772E87}" dt="2024-01-09T10:38:40.323" v="5037" actId="165"/>
          <ac:spMkLst>
            <pc:docMk/>
            <pc:sldMk cId="1326099642" sldId="272"/>
            <ac:spMk id="44" creationId="{326315A1-806C-412B-A4A1-80EBA136C736}"/>
          </ac:spMkLst>
        </pc:spChg>
        <pc:spChg chg="mod">
          <ac:chgData name="varitsara monsiri" userId="d21832565e14aca8" providerId="LiveId" clId="{25AA6E88-4402-4E52-A0E2-3C3819772E87}" dt="2024-01-09T10:38:40.323" v="5037" actId="165"/>
          <ac:spMkLst>
            <pc:docMk/>
            <pc:sldMk cId="1326099642" sldId="272"/>
            <ac:spMk id="45" creationId="{A72B1CDB-920D-4ECA-BEF9-484FDAE7D004}"/>
          </ac:spMkLst>
        </pc:spChg>
        <pc:spChg chg="del mod topLvl">
          <ac:chgData name="varitsara monsiri" userId="d21832565e14aca8" providerId="LiveId" clId="{25AA6E88-4402-4E52-A0E2-3C3819772E87}" dt="2024-01-09T10:39:15.189" v="5045" actId="478"/>
          <ac:spMkLst>
            <pc:docMk/>
            <pc:sldMk cId="1326099642" sldId="272"/>
            <ac:spMk id="46" creationId="{92C0D859-5713-42CE-8CA8-5108B21C5E1F}"/>
          </ac:spMkLst>
        </pc:spChg>
        <pc:spChg chg="mod topLvl">
          <ac:chgData name="varitsara monsiri" userId="d21832565e14aca8" providerId="LiveId" clId="{25AA6E88-4402-4E52-A0E2-3C3819772E87}" dt="2024-01-09T10:40:17.941" v="5068" actId="164"/>
          <ac:spMkLst>
            <pc:docMk/>
            <pc:sldMk cId="1326099642" sldId="272"/>
            <ac:spMk id="47" creationId="{86F620BC-2BB6-4218-A6C7-162B1E57510D}"/>
          </ac:spMkLst>
        </pc:spChg>
        <pc:spChg chg="mod">
          <ac:chgData name="varitsara monsiri" userId="d21832565e14aca8" providerId="LiveId" clId="{25AA6E88-4402-4E52-A0E2-3C3819772E87}" dt="2024-01-09T10:40:33.630" v="5071" actId="207"/>
          <ac:spMkLst>
            <pc:docMk/>
            <pc:sldMk cId="1326099642" sldId="272"/>
            <ac:spMk id="48" creationId="{5619B692-E612-4B92-B1D2-6B31352B4242}"/>
          </ac:spMkLst>
        </pc:spChg>
        <pc:spChg chg="mod">
          <ac:chgData name="varitsara monsiri" userId="d21832565e14aca8" providerId="LiveId" clId="{25AA6E88-4402-4E52-A0E2-3C3819772E87}" dt="2024-01-09T10:38:40.323" v="5037" actId="165"/>
          <ac:spMkLst>
            <pc:docMk/>
            <pc:sldMk cId="1326099642" sldId="272"/>
            <ac:spMk id="49" creationId="{8479F462-244F-4B72-B51E-ABFC359267BA}"/>
          </ac:spMkLst>
        </pc:spChg>
        <pc:spChg chg="mod">
          <ac:chgData name="varitsara monsiri" userId="d21832565e14aca8" providerId="LiveId" clId="{25AA6E88-4402-4E52-A0E2-3C3819772E87}" dt="2024-01-09T10:38:40.323" v="5037" actId="165"/>
          <ac:spMkLst>
            <pc:docMk/>
            <pc:sldMk cId="1326099642" sldId="272"/>
            <ac:spMk id="50" creationId="{CD280E3C-A60D-43E1-81EC-48E755329D33}"/>
          </ac:spMkLst>
        </pc:spChg>
        <pc:spChg chg="mod">
          <ac:chgData name="varitsara monsiri" userId="d21832565e14aca8" providerId="LiveId" clId="{25AA6E88-4402-4E52-A0E2-3C3819772E87}" dt="2024-01-09T10:38:40.323" v="5037" actId="165"/>
          <ac:spMkLst>
            <pc:docMk/>
            <pc:sldMk cId="1326099642" sldId="272"/>
            <ac:spMk id="51" creationId="{79240CFF-EDFF-47A5-A424-E3B11DFC2808}"/>
          </ac:spMkLst>
        </pc:spChg>
        <pc:spChg chg="mod">
          <ac:chgData name="varitsara monsiri" userId="d21832565e14aca8" providerId="LiveId" clId="{25AA6E88-4402-4E52-A0E2-3C3819772E87}" dt="2024-01-09T10:38:40.323" v="5037" actId="165"/>
          <ac:spMkLst>
            <pc:docMk/>
            <pc:sldMk cId="1326099642" sldId="272"/>
            <ac:spMk id="52" creationId="{9A2FB877-3FD2-4F45-B4B6-26CFECC17CC7}"/>
          </ac:spMkLst>
        </pc:spChg>
        <pc:spChg chg="mod topLvl">
          <ac:chgData name="varitsara monsiri" userId="d21832565e14aca8" providerId="LiveId" clId="{25AA6E88-4402-4E52-A0E2-3C3819772E87}" dt="2024-01-09T10:41:36.542" v="5087" actId="164"/>
          <ac:spMkLst>
            <pc:docMk/>
            <pc:sldMk cId="1326099642" sldId="272"/>
            <ac:spMk id="53" creationId="{759AC7E5-D186-4DC7-A3A1-A63CD9FDD0B4}"/>
          </ac:spMkLst>
        </pc:spChg>
        <pc:spChg chg="mod topLvl">
          <ac:chgData name="varitsara monsiri" userId="d21832565e14aca8" providerId="LiveId" clId="{25AA6E88-4402-4E52-A0E2-3C3819772E87}" dt="2024-01-09T10:41:36.542" v="5087" actId="164"/>
          <ac:spMkLst>
            <pc:docMk/>
            <pc:sldMk cId="1326099642" sldId="272"/>
            <ac:spMk id="54" creationId="{5347A9D1-C764-4E91-BCB3-A276CE5B4D7D}"/>
          </ac:spMkLst>
        </pc:spChg>
        <pc:spChg chg="mod topLvl">
          <ac:chgData name="varitsara monsiri" userId="d21832565e14aca8" providerId="LiveId" clId="{25AA6E88-4402-4E52-A0E2-3C3819772E87}" dt="2024-01-09T10:41:36.542" v="5087" actId="164"/>
          <ac:spMkLst>
            <pc:docMk/>
            <pc:sldMk cId="1326099642" sldId="272"/>
            <ac:spMk id="55" creationId="{5675AF9F-6801-4FF1-8053-0A9AEF212480}"/>
          </ac:spMkLst>
        </pc:spChg>
        <pc:spChg chg="mod topLvl">
          <ac:chgData name="varitsara monsiri" userId="d21832565e14aca8" providerId="LiveId" clId="{25AA6E88-4402-4E52-A0E2-3C3819772E87}" dt="2024-01-09T10:41:36.542" v="5087" actId="164"/>
          <ac:spMkLst>
            <pc:docMk/>
            <pc:sldMk cId="1326099642" sldId="272"/>
            <ac:spMk id="56" creationId="{7A64C420-9081-46DF-91AA-A9B49C34F3A3}"/>
          </ac:spMkLst>
        </pc:spChg>
        <pc:spChg chg="mod">
          <ac:chgData name="varitsara monsiri" userId="d21832565e14aca8" providerId="LiveId" clId="{25AA6E88-4402-4E52-A0E2-3C3819772E87}" dt="2024-01-09T10:40:40.919" v="5072" actId="207"/>
          <ac:spMkLst>
            <pc:docMk/>
            <pc:sldMk cId="1326099642" sldId="272"/>
            <ac:spMk id="57" creationId="{7E0D991D-4B04-4B17-ACC6-0B16BEC0FDF5}"/>
          </ac:spMkLst>
        </pc:spChg>
        <pc:spChg chg="mod">
          <ac:chgData name="varitsara monsiri" userId="d21832565e14aca8" providerId="LiveId" clId="{25AA6E88-4402-4E52-A0E2-3C3819772E87}" dt="2024-01-09T10:40:40.919" v="5072" actId="207"/>
          <ac:spMkLst>
            <pc:docMk/>
            <pc:sldMk cId="1326099642" sldId="272"/>
            <ac:spMk id="58" creationId="{8938BBDF-2973-40A0-A9E5-2F1BB5B5E8E8}"/>
          </ac:spMkLst>
        </pc:spChg>
        <pc:spChg chg="mod">
          <ac:chgData name="varitsara monsiri" userId="d21832565e14aca8" providerId="LiveId" clId="{25AA6E88-4402-4E52-A0E2-3C3819772E87}" dt="2024-01-09T10:40:40.919" v="5072" actId="207"/>
          <ac:spMkLst>
            <pc:docMk/>
            <pc:sldMk cId="1326099642" sldId="272"/>
            <ac:spMk id="59" creationId="{B71BB2CF-6744-4051-AA50-05482FBE5B43}"/>
          </ac:spMkLst>
        </pc:spChg>
        <pc:spChg chg="mod">
          <ac:chgData name="varitsara monsiri" userId="d21832565e14aca8" providerId="LiveId" clId="{25AA6E88-4402-4E52-A0E2-3C3819772E87}" dt="2024-01-09T10:38:40.323" v="5037" actId="165"/>
          <ac:spMkLst>
            <pc:docMk/>
            <pc:sldMk cId="1326099642" sldId="272"/>
            <ac:spMk id="60" creationId="{65A5A0E9-2842-4960-8403-1DE3B2955069}"/>
          </ac:spMkLst>
        </pc:spChg>
        <pc:spChg chg="mod">
          <ac:chgData name="varitsara monsiri" userId="d21832565e14aca8" providerId="LiveId" clId="{25AA6E88-4402-4E52-A0E2-3C3819772E87}" dt="2024-01-09T10:38:40.323" v="5037" actId="165"/>
          <ac:spMkLst>
            <pc:docMk/>
            <pc:sldMk cId="1326099642" sldId="272"/>
            <ac:spMk id="61" creationId="{70091DA1-2A43-44CB-A0EC-4AC2A6312188}"/>
          </ac:spMkLst>
        </pc:spChg>
        <pc:spChg chg="mod">
          <ac:chgData name="varitsara monsiri" userId="d21832565e14aca8" providerId="LiveId" clId="{25AA6E88-4402-4E52-A0E2-3C3819772E87}" dt="2024-01-09T10:40:49.571" v="5073" actId="207"/>
          <ac:spMkLst>
            <pc:docMk/>
            <pc:sldMk cId="1326099642" sldId="272"/>
            <ac:spMk id="62" creationId="{0E92E5F1-D164-49F1-91E7-0CE4340B0BF5}"/>
          </ac:spMkLst>
        </pc:spChg>
        <pc:spChg chg="mod">
          <ac:chgData name="varitsara monsiri" userId="d21832565e14aca8" providerId="LiveId" clId="{25AA6E88-4402-4E52-A0E2-3C3819772E87}" dt="2024-01-09T10:40:49.571" v="5073" actId="207"/>
          <ac:spMkLst>
            <pc:docMk/>
            <pc:sldMk cId="1326099642" sldId="272"/>
            <ac:spMk id="63" creationId="{27FBB4A7-826D-4ED3-9567-8471ACD4BBDE}"/>
          </ac:spMkLst>
        </pc:spChg>
        <pc:spChg chg="mod">
          <ac:chgData name="varitsara monsiri" userId="d21832565e14aca8" providerId="LiveId" clId="{25AA6E88-4402-4E52-A0E2-3C3819772E87}" dt="2024-01-09T10:38:40.323" v="5037" actId="165"/>
          <ac:spMkLst>
            <pc:docMk/>
            <pc:sldMk cId="1326099642" sldId="272"/>
            <ac:spMk id="64" creationId="{C5F4598A-00E9-4052-836B-CB4B3CBA789A}"/>
          </ac:spMkLst>
        </pc:spChg>
        <pc:spChg chg="mod">
          <ac:chgData name="varitsara monsiri" userId="d21832565e14aca8" providerId="LiveId" clId="{25AA6E88-4402-4E52-A0E2-3C3819772E87}" dt="2024-01-09T10:38:40.323" v="5037" actId="165"/>
          <ac:spMkLst>
            <pc:docMk/>
            <pc:sldMk cId="1326099642" sldId="272"/>
            <ac:spMk id="65" creationId="{450F63A7-F4A2-450D-9282-AC5A307424BF}"/>
          </ac:spMkLst>
        </pc:spChg>
        <pc:spChg chg="mod">
          <ac:chgData name="varitsara monsiri" userId="d21832565e14aca8" providerId="LiveId" clId="{25AA6E88-4402-4E52-A0E2-3C3819772E87}" dt="2024-01-09T10:38:40.323" v="5037" actId="165"/>
          <ac:spMkLst>
            <pc:docMk/>
            <pc:sldMk cId="1326099642" sldId="272"/>
            <ac:spMk id="66" creationId="{0A8CDBD7-3511-40A7-8956-866D7C544882}"/>
          </ac:spMkLst>
        </pc:spChg>
        <pc:spChg chg="mod">
          <ac:chgData name="varitsara monsiri" userId="d21832565e14aca8" providerId="LiveId" clId="{25AA6E88-4402-4E52-A0E2-3C3819772E87}" dt="2024-01-09T10:40:56.145" v="5074" actId="207"/>
          <ac:spMkLst>
            <pc:docMk/>
            <pc:sldMk cId="1326099642" sldId="272"/>
            <ac:spMk id="67" creationId="{3621D3F9-3AA7-44CD-9719-227A298D0594}"/>
          </ac:spMkLst>
        </pc:spChg>
        <pc:spChg chg="mod">
          <ac:chgData name="varitsara monsiri" userId="d21832565e14aca8" providerId="LiveId" clId="{25AA6E88-4402-4E52-A0E2-3C3819772E87}" dt="2024-01-09T10:40:56.145" v="5074" actId="207"/>
          <ac:spMkLst>
            <pc:docMk/>
            <pc:sldMk cId="1326099642" sldId="272"/>
            <ac:spMk id="68" creationId="{EABA1345-6F46-4457-A221-6641A117D538}"/>
          </ac:spMkLst>
        </pc:spChg>
        <pc:spChg chg="mod">
          <ac:chgData name="varitsara monsiri" userId="d21832565e14aca8" providerId="LiveId" clId="{25AA6E88-4402-4E52-A0E2-3C3819772E87}" dt="2024-01-09T10:40:56.145" v="5074" actId="207"/>
          <ac:spMkLst>
            <pc:docMk/>
            <pc:sldMk cId="1326099642" sldId="272"/>
            <ac:spMk id="69" creationId="{1AC7B7B4-3610-40DD-B6B7-41896B3BE5BB}"/>
          </ac:spMkLst>
        </pc:spChg>
        <pc:spChg chg="mod">
          <ac:chgData name="varitsara monsiri" userId="d21832565e14aca8" providerId="LiveId" clId="{25AA6E88-4402-4E52-A0E2-3C3819772E87}" dt="2024-01-09T10:40:56.145" v="5074" actId="207"/>
          <ac:spMkLst>
            <pc:docMk/>
            <pc:sldMk cId="1326099642" sldId="272"/>
            <ac:spMk id="70" creationId="{88FEC6BE-E86B-4069-84CD-A88D9C0FF863}"/>
          </ac:spMkLst>
        </pc:spChg>
        <pc:spChg chg="mod">
          <ac:chgData name="varitsara monsiri" userId="d21832565e14aca8" providerId="LiveId" clId="{25AA6E88-4402-4E52-A0E2-3C3819772E87}" dt="2024-01-09T10:38:40.323" v="5037" actId="165"/>
          <ac:spMkLst>
            <pc:docMk/>
            <pc:sldMk cId="1326099642" sldId="272"/>
            <ac:spMk id="71" creationId="{8930BC36-4CEF-40E7-887D-AEA4FF95AEBE}"/>
          </ac:spMkLst>
        </pc:spChg>
        <pc:spChg chg="add mod">
          <ac:chgData name="varitsara monsiri" userId="d21832565e14aca8" providerId="LiveId" clId="{25AA6E88-4402-4E52-A0E2-3C3819772E87}" dt="2024-01-09T10:37:54.992" v="5022" actId="164"/>
          <ac:spMkLst>
            <pc:docMk/>
            <pc:sldMk cId="1326099642" sldId="272"/>
            <ac:spMk id="72" creationId="{16AFC3D9-B256-4147-A1D3-B283B80F4C13}"/>
          </ac:spMkLst>
        </pc:spChg>
        <pc:spChg chg="add mod">
          <ac:chgData name="varitsara monsiri" userId="d21832565e14aca8" providerId="LiveId" clId="{25AA6E88-4402-4E52-A0E2-3C3819772E87}" dt="2024-01-09T10:37:54.992" v="5022" actId="164"/>
          <ac:spMkLst>
            <pc:docMk/>
            <pc:sldMk cId="1326099642" sldId="272"/>
            <ac:spMk id="73" creationId="{F88670C6-AC75-444A-93F2-DBE4442B39DF}"/>
          </ac:spMkLst>
        </pc:spChg>
        <pc:spChg chg="add mod">
          <ac:chgData name="varitsara monsiri" userId="d21832565e14aca8" providerId="LiveId" clId="{25AA6E88-4402-4E52-A0E2-3C3819772E87}" dt="2024-01-09T10:37:54.992" v="5022" actId="164"/>
          <ac:spMkLst>
            <pc:docMk/>
            <pc:sldMk cId="1326099642" sldId="272"/>
            <ac:spMk id="74" creationId="{77A5731D-EA27-486C-8CAE-39C289215A1F}"/>
          </ac:spMkLst>
        </pc:spChg>
        <pc:spChg chg="mod">
          <ac:chgData name="varitsara monsiri" userId="d21832565e14aca8" providerId="LiveId" clId="{25AA6E88-4402-4E52-A0E2-3C3819772E87}" dt="2024-01-09T10:38:18.603" v="5027"/>
          <ac:spMkLst>
            <pc:docMk/>
            <pc:sldMk cId="1326099642" sldId="272"/>
            <ac:spMk id="77" creationId="{A35EE4DC-298B-49F0-95D1-7197B95F50EC}"/>
          </ac:spMkLst>
        </pc:spChg>
        <pc:spChg chg="mod">
          <ac:chgData name="varitsara monsiri" userId="d21832565e14aca8" providerId="LiveId" clId="{25AA6E88-4402-4E52-A0E2-3C3819772E87}" dt="2024-01-09T10:38:18.603" v="5027"/>
          <ac:spMkLst>
            <pc:docMk/>
            <pc:sldMk cId="1326099642" sldId="272"/>
            <ac:spMk id="78" creationId="{1029B9C8-61E2-4E5F-9218-D3B66886240F}"/>
          </ac:spMkLst>
        </pc:spChg>
        <pc:spChg chg="mod">
          <ac:chgData name="varitsara monsiri" userId="d21832565e14aca8" providerId="LiveId" clId="{25AA6E88-4402-4E52-A0E2-3C3819772E87}" dt="2024-01-09T10:38:18.603" v="5027"/>
          <ac:spMkLst>
            <pc:docMk/>
            <pc:sldMk cId="1326099642" sldId="272"/>
            <ac:spMk id="79" creationId="{63C71AD1-D561-49DC-A512-D60E89E25207}"/>
          </ac:spMkLst>
        </pc:spChg>
        <pc:spChg chg="mod">
          <ac:chgData name="varitsara monsiri" userId="d21832565e14aca8" providerId="LiveId" clId="{25AA6E88-4402-4E52-A0E2-3C3819772E87}" dt="2024-01-09T10:39:01.276" v="5042"/>
          <ac:spMkLst>
            <pc:docMk/>
            <pc:sldMk cId="1326099642" sldId="272"/>
            <ac:spMk id="81" creationId="{87567841-0599-4DD1-B6FF-77B9B82BC6BA}"/>
          </ac:spMkLst>
        </pc:spChg>
        <pc:spChg chg="mod">
          <ac:chgData name="varitsara monsiri" userId="d21832565e14aca8" providerId="LiveId" clId="{25AA6E88-4402-4E52-A0E2-3C3819772E87}" dt="2024-01-09T10:39:01.276" v="5042"/>
          <ac:spMkLst>
            <pc:docMk/>
            <pc:sldMk cId="1326099642" sldId="272"/>
            <ac:spMk id="82" creationId="{34FAD456-C7B2-402C-927D-0B6EB761B1F3}"/>
          </ac:spMkLst>
        </pc:spChg>
        <pc:spChg chg="mod">
          <ac:chgData name="varitsara monsiri" userId="d21832565e14aca8" providerId="LiveId" clId="{25AA6E88-4402-4E52-A0E2-3C3819772E87}" dt="2024-01-09T10:39:01.276" v="5042"/>
          <ac:spMkLst>
            <pc:docMk/>
            <pc:sldMk cId="1326099642" sldId="272"/>
            <ac:spMk id="83" creationId="{7526C542-D0DD-4927-84C9-9E9129F69957}"/>
          </ac:spMkLst>
        </pc:spChg>
        <pc:spChg chg="mod">
          <ac:chgData name="varitsara monsiri" userId="d21832565e14aca8" providerId="LiveId" clId="{25AA6E88-4402-4E52-A0E2-3C3819772E87}" dt="2024-01-09T10:39:45.626" v="5049"/>
          <ac:spMkLst>
            <pc:docMk/>
            <pc:sldMk cId="1326099642" sldId="272"/>
            <ac:spMk id="85" creationId="{4D2A4F54-40FB-4A57-84E3-970CA09B1DF5}"/>
          </ac:spMkLst>
        </pc:spChg>
        <pc:spChg chg="mod">
          <ac:chgData name="varitsara monsiri" userId="d21832565e14aca8" providerId="LiveId" clId="{25AA6E88-4402-4E52-A0E2-3C3819772E87}" dt="2024-01-09T10:39:45.626" v="5049"/>
          <ac:spMkLst>
            <pc:docMk/>
            <pc:sldMk cId="1326099642" sldId="272"/>
            <ac:spMk id="86" creationId="{EEFC5926-C3FC-4247-8AB5-DB1D2F0067AE}"/>
          </ac:spMkLst>
        </pc:spChg>
        <pc:spChg chg="mod">
          <ac:chgData name="varitsara monsiri" userId="d21832565e14aca8" providerId="LiveId" clId="{25AA6E88-4402-4E52-A0E2-3C3819772E87}" dt="2024-01-09T10:39:45.626" v="5049"/>
          <ac:spMkLst>
            <pc:docMk/>
            <pc:sldMk cId="1326099642" sldId="272"/>
            <ac:spMk id="87" creationId="{19CEECF2-A24E-43A7-9D4B-AC178D9A48E6}"/>
          </ac:spMkLst>
        </pc:spChg>
        <pc:grpChg chg="add mod">
          <ac:chgData name="varitsara monsiri" userId="d21832565e14aca8" providerId="LiveId" clId="{25AA6E88-4402-4E52-A0E2-3C3819772E87}" dt="2024-01-09T10:37:26.148" v="5020"/>
          <ac:grpSpMkLst>
            <pc:docMk/>
            <pc:sldMk cId="1326099642" sldId="272"/>
            <ac:grpSpMk id="14" creationId="{6048EBF9-9414-48EC-8F48-E8816FA40F85}"/>
          </ac:grpSpMkLst>
        </pc:grpChg>
        <pc:grpChg chg="add del mod">
          <ac:chgData name="varitsara monsiri" userId="d21832565e14aca8" providerId="LiveId" clId="{25AA6E88-4402-4E52-A0E2-3C3819772E87}" dt="2024-01-09T10:38:40.323" v="5037" actId="165"/>
          <ac:grpSpMkLst>
            <pc:docMk/>
            <pc:sldMk cId="1326099642" sldId="272"/>
            <ac:grpSpMk id="17" creationId="{A7DE745A-1AD7-427E-A961-9B11E83E452B}"/>
          </ac:grpSpMkLst>
        </pc:grpChg>
        <pc:grpChg chg="mod topLvl">
          <ac:chgData name="varitsara monsiri" userId="d21832565e14aca8" providerId="LiveId" clId="{25AA6E88-4402-4E52-A0E2-3C3819772E87}" dt="2024-01-09T10:41:36.542" v="5087" actId="164"/>
          <ac:grpSpMkLst>
            <pc:docMk/>
            <pc:sldMk cId="1326099642" sldId="272"/>
            <ac:grpSpMk id="19" creationId="{BCD2B4EB-55A3-4726-AC0D-33014CE88168}"/>
          </ac:grpSpMkLst>
        </pc:grpChg>
        <pc:grpChg chg="mod topLvl">
          <ac:chgData name="varitsara monsiri" userId="d21832565e14aca8" providerId="LiveId" clId="{25AA6E88-4402-4E52-A0E2-3C3819772E87}" dt="2024-01-09T10:41:36.542" v="5087" actId="164"/>
          <ac:grpSpMkLst>
            <pc:docMk/>
            <pc:sldMk cId="1326099642" sldId="272"/>
            <ac:grpSpMk id="21" creationId="{4EF9BE8E-3C37-48AC-A02F-67D280DF99E9}"/>
          </ac:grpSpMkLst>
        </pc:grpChg>
        <pc:grpChg chg="mod topLvl">
          <ac:chgData name="varitsara monsiri" userId="d21832565e14aca8" providerId="LiveId" clId="{25AA6E88-4402-4E52-A0E2-3C3819772E87}" dt="2024-01-09T10:41:36.542" v="5087" actId="164"/>
          <ac:grpSpMkLst>
            <pc:docMk/>
            <pc:sldMk cId="1326099642" sldId="272"/>
            <ac:grpSpMk id="23" creationId="{FB531F89-B185-4D73-BEE7-4FFF9E9C817B}"/>
          </ac:grpSpMkLst>
        </pc:grpChg>
        <pc:grpChg chg="del mod topLvl">
          <ac:chgData name="varitsara monsiri" userId="d21832565e14aca8" providerId="LiveId" clId="{25AA6E88-4402-4E52-A0E2-3C3819772E87}" dt="2024-01-09T10:38:44.073" v="5038" actId="165"/>
          <ac:grpSpMkLst>
            <pc:docMk/>
            <pc:sldMk cId="1326099642" sldId="272"/>
            <ac:grpSpMk id="24" creationId="{3CDC294B-EAB1-43C2-9BAF-004DD8CCAD2A}"/>
          </ac:grpSpMkLst>
        </pc:grpChg>
        <pc:grpChg chg="mod topLvl">
          <ac:chgData name="varitsara monsiri" userId="d21832565e14aca8" providerId="LiveId" clId="{25AA6E88-4402-4E52-A0E2-3C3819772E87}" dt="2024-01-09T10:41:36.542" v="5087" actId="164"/>
          <ac:grpSpMkLst>
            <pc:docMk/>
            <pc:sldMk cId="1326099642" sldId="272"/>
            <ac:grpSpMk id="26" creationId="{FC74C767-9483-4BEC-B6D6-9BBE862713D5}"/>
          </ac:grpSpMkLst>
        </pc:grpChg>
        <pc:grpChg chg="del mod topLvl">
          <ac:chgData name="varitsara monsiri" userId="d21832565e14aca8" providerId="LiveId" clId="{25AA6E88-4402-4E52-A0E2-3C3819772E87}" dt="2024-01-09T10:39:15.189" v="5045" actId="478"/>
          <ac:grpSpMkLst>
            <pc:docMk/>
            <pc:sldMk cId="1326099642" sldId="272"/>
            <ac:grpSpMk id="27" creationId="{65616E04-8F02-4175-966E-7D9AFBE1A85A}"/>
          </ac:grpSpMkLst>
        </pc:grpChg>
        <pc:grpChg chg="del mod">
          <ac:chgData name="varitsara monsiri" userId="d21832565e14aca8" providerId="LiveId" clId="{25AA6E88-4402-4E52-A0E2-3C3819772E87}" dt="2024-01-09T10:38:10.058" v="5026" actId="478"/>
          <ac:grpSpMkLst>
            <pc:docMk/>
            <pc:sldMk cId="1326099642" sldId="272"/>
            <ac:grpSpMk id="28" creationId="{38F94E7A-9B3E-4610-911C-EC6652303B80}"/>
          </ac:grpSpMkLst>
        </pc:grpChg>
        <pc:grpChg chg="add del mod topLvl">
          <ac:chgData name="varitsara monsiri" userId="d21832565e14aca8" providerId="LiveId" clId="{25AA6E88-4402-4E52-A0E2-3C3819772E87}" dt="2024-01-09T10:39:59.650" v="5054" actId="478"/>
          <ac:grpSpMkLst>
            <pc:docMk/>
            <pc:sldMk cId="1326099642" sldId="272"/>
            <ac:grpSpMk id="29" creationId="{5D0FC2C2-C605-4694-832B-8CB1EE22C420}"/>
          </ac:grpSpMkLst>
        </pc:grpChg>
        <pc:grpChg chg="del mod">
          <ac:chgData name="varitsara monsiri" userId="d21832565e14aca8" providerId="LiveId" clId="{25AA6E88-4402-4E52-A0E2-3C3819772E87}" dt="2024-01-09T10:38:38.019" v="5036" actId="478"/>
          <ac:grpSpMkLst>
            <pc:docMk/>
            <pc:sldMk cId="1326099642" sldId="272"/>
            <ac:grpSpMk id="30" creationId="{FB4DCBFF-BE39-4210-965F-16824D1869FF}"/>
          </ac:grpSpMkLst>
        </pc:grpChg>
        <pc:grpChg chg="mod topLvl">
          <ac:chgData name="varitsara monsiri" userId="d21832565e14aca8" providerId="LiveId" clId="{25AA6E88-4402-4E52-A0E2-3C3819772E87}" dt="2024-01-09T10:40:20.273" v="5069" actId="164"/>
          <ac:grpSpMkLst>
            <pc:docMk/>
            <pc:sldMk cId="1326099642" sldId="272"/>
            <ac:grpSpMk id="32" creationId="{B866EA30-8358-46E8-B839-1B1E36CEBA19}"/>
          </ac:grpSpMkLst>
        </pc:grpChg>
        <pc:grpChg chg="mod">
          <ac:chgData name="varitsara monsiri" userId="d21832565e14aca8" providerId="LiveId" clId="{25AA6E88-4402-4E52-A0E2-3C3819772E87}" dt="2024-01-09T10:38:52.280" v="5040" actId="207"/>
          <ac:grpSpMkLst>
            <pc:docMk/>
            <pc:sldMk cId="1326099642" sldId="272"/>
            <ac:grpSpMk id="34" creationId="{5E779E40-4505-4414-9DDB-AAEADC146C79}"/>
          </ac:grpSpMkLst>
        </pc:grpChg>
        <pc:grpChg chg="mod topLvl">
          <ac:chgData name="varitsara monsiri" userId="d21832565e14aca8" providerId="LiveId" clId="{25AA6E88-4402-4E52-A0E2-3C3819772E87}" dt="2024-01-09T10:40:22.612" v="5070" actId="164"/>
          <ac:grpSpMkLst>
            <pc:docMk/>
            <pc:sldMk cId="1326099642" sldId="272"/>
            <ac:grpSpMk id="42" creationId="{BF5EB94D-548B-4A00-ACE9-7FC75F7FB940}"/>
          </ac:grpSpMkLst>
        </pc:grpChg>
        <pc:grpChg chg="add mod ord">
          <ac:chgData name="varitsara monsiri" userId="d21832565e14aca8" providerId="LiveId" clId="{25AA6E88-4402-4E52-A0E2-3C3819772E87}" dt="2024-01-09T10:40:22.612" v="5070" actId="164"/>
          <ac:grpSpMkLst>
            <pc:docMk/>
            <pc:sldMk cId="1326099642" sldId="272"/>
            <ac:grpSpMk id="75" creationId="{1F2B0470-DFAF-4992-B668-2D27DDC75786}"/>
          </ac:grpSpMkLst>
        </pc:grpChg>
        <pc:grpChg chg="add mod ord">
          <ac:chgData name="varitsara monsiri" userId="d21832565e14aca8" providerId="LiveId" clId="{25AA6E88-4402-4E52-A0E2-3C3819772E87}" dt="2024-01-09T10:40:20.273" v="5069" actId="164"/>
          <ac:grpSpMkLst>
            <pc:docMk/>
            <pc:sldMk cId="1326099642" sldId="272"/>
            <ac:grpSpMk id="76" creationId="{45049F52-CBD5-4784-8957-DFE81007B610}"/>
          </ac:grpSpMkLst>
        </pc:grpChg>
        <pc:grpChg chg="add mod ord">
          <ac:chgData name="varitsara monsiri" userId="d21832565e14aca8" providerId="LiveId" clId="{25AA6E88-4402-4E52-A0E2-3C3819772E87}" dt="2024-01-09T10:40:17.941" v="5068" actId="164"/>
          <ac:grpSpMkLst>
            <pc:docMk/>
            <pc:sldMk cId="1326099642" sldId="272"/>
            <ac:grpSpMk id="80" creationId="{A453A825-028A-4B73-967C-D3ACA0607F7C}"/>
          </ac:grpSpMkLst>
        </pc:grpChg>
        <pc:grpChg chg="add mod ord">
          <ac:chgData name="varitsara monsiri" userId="d21832565e14aca8" providerId="LiveId" clId="{25AA6E88-4402-4E52-A0E2-3C3819772E87}" dt="2024-01-09T10:40:15.513" v="5067" actId="164"/>
          <ac:grpSpMkLst>
            <pc:docMk/>
            <pc:sldMk cId="1326099642" sldId="272"/>
            <ac:grpSpMk id="84" creationId="{F82271BA-2892-44DC-A50D-21F41C105BFE}"/>
          </ac:grpSpMkLst>
        </pc:grpChg>
        <pc:grpChg chg="add mod">
          <ac:chgData name="varitsara monsiri" userId="d21832565e14aca8" providerId="LiveId" clId="{25AA6E88-4402-4E52-A0E2-3C3819772E87}" dt="2024-01-09T10:41:36.542" v="5087" actId="164"/>
          <ac:grpSpMkLst>
            <pc:docMk/>
            <pc:sldMk cId="1326099642" sldId="272"/>
            <ac:grpSpMk id="88" creationId="{47952BA5-252D-412E-B864-FD3585E8F2B7}"/>
          </ac:grpSpMkLst>
        </pc:grpChg>
        <pc:grpChg chg="add mod">
          <ac:chgData name="varitsara monsiri" userId="d21832565e14aca8" providerId="LiveId" clId="{25AA6E88-4402-4E52-A0E2-3C3819772E87}" dt="2024-01-09T10:41:36.542" v="5087" actId="164"/>
          <ac:grpSpMkLst>
            <pc:docMk/>
            <pc:sldMk cId="1326099642" sldId="272"/>
            <ac:grpSpMk id="89" creationId="{B43F7EA6-1156-45CF-9472-9C2BE7A457C8}"/>
          </ac:grpSpMkLst>
        </pc:grpChg>
        <pc:grpChg chg="add mod">
          <ac:chgData name="varitsara monsiri" userId="d21832565e14aca8" providerId="LiveId" clId="{25AA6E88-4402-4E52-A0E2-3C3819772E87}" dt="2024-01-09T10:41:36.542" v="5087" actId="164"/>
          <ac:grpSpMkLst>
            <pc:docMk/>
            <pc:sldMk cId="1326099642" sldId="272"/>
            <ac:grpSpMk id="90" creationId="{D52A451E-41F7-4EE6-AB23-CED94F9571A4}"/>
          </ac:grpSpMkLst>
        </pc:grpChg>
        <pc:grpChg chg="add mod">
          <ac:chgData name="varitsara monsiri" userId="d21832565e14aca8" providerId="LiveId" clId="{25AA6E88-4402-4E52-A0E2-3C3819772E87}" dt="2024-01-09T10:41:36.542" v="5087" actId="164"/>
          <ac:grpSpMkLst>
            <pc:docMk/>
            <pc:sldMk cId="1326099642" sldId="272"/>
            <ac:grpSpMk id="91" creationId="{CBB094D9-0BC7-4B3A-B84B-15569018D2DA}"/>
          </ac:grpSpMkLst>
        </pc:grpChg>
        <pc:grpChg chg="add mod">
          <ac:chgData name="varitsara monsiri" userId="d21832565e14aca8" providerId="LiveId" clId="{25AA6E88-4402-4E52-A0E2-3C3819772E87}" dt="2024-01-09T10:41:41.818" v="5095" actId="12789"/>
          <ac:grpSpMkLst>
            <pc:docMk/>
            <pc:sldMk cId="1326099642" sldId="272"/>
            <ac:grpSpMk id="92" creationId="{DE49411E-8AC8-4BD1-A909-B3153DC15332}"/>
          </ac:grpSpMkLst>
        </pc:grpChg>
        <pc:grpChg chg="add del mod">
          <ac:chgData name="varitsara monsiri" userId="d21832565e14aca8" providerId="LiveId" clId="{25AA6E88-4402-4E52-A0E2-3C3819772E87}" dt="2024-01-09T10:44:40.994" v="5121" actId="478"/>
          <ac:grpSpMkLst>
            <pc:docMk/>
            <pc:sldMk cId="1326099642" sldId="272"/>
            <ac:grpSpMk id="93" creationId="{0C7F70D5-D7EF-4D74-AD2E-8B9BD3B454DA}"/>
          </ac:grpSpMkLst>
        </pc:grpChg>
        <pc:grpChg chg="add del mod">
          <ac:chgData name="varitsara monsiri" userId="d21832565e14aca8" providerId="LiveId" clId="{25AA6E88-4402-4E52-A0E2-3C3819772E87}" dt="2024-01-09T10:44:54.313" v="5126" actId="478"/>
          <ac:grpSpMkLst>
            <pc:docMk/>
            <pc:sldMk cId="1326099642" sldId="272"/>
            <ac:grpSpMk id="98" creationId="{C66E9900-38CB-4AED-9B23-07878BB880CA}"/>
          </ac:grpSpMkLst>
        </pc:grpChg>
        <pc:grpChg chg="add del mod">
          <ac:chgData name="varitsara monsiri" userId="d21832565e14aca8" providerId="LiveId" clId="{25AA6E88-4402-4E52-A0E2-3C3819772E87}" dt="2024-01-09T10:46:40.049" v="5148" actId="478"/>
          <ac:grpSpMkLst>
            <pc:docMk/>
            <pc:sldMk cId="1326099642" sldId="272"/>
            <ac:grpSpMk id="105" creationId="{A8445646-3096-4E55-B70C-902D1BC352B9}"/>
          </ac:grpSpMkLst>
        </pc:grpChg>
        <pc:grpChg chg="add mod">
          <ac:chgData name="varitsara monsiri" userId="d21832565e14aca8" providerId="LiveId" clId="{25AA6E88-4402-4E52-A0E2-3C3819772E87}" dt="2024-01-09T10:49:13.457" v="5198" actId="1038"/>
          <ac:grpSpMkLst>
            <pc:docMk/>
            <pc:sldMk cId="1326099642" sldId="272"/>
            <ac:grpSpMk id="113" creationId="{70F595F6-0053-4ADB-8FE4-E7C30CD89086}"/>
          </ac:grpSpMkLst>
        </pc:grpChg>
        <pc:graphicFrameChg chg="mod">
          <ac:chgData name="varitsara monsiri" userId="d21832565e14aca8" providerId="LiveId" clId="{25AA6E88-4402-4E52-A0E2-3C3819772E87}" dt="2024-01-09T10:42:43.747" v="5106" actId="692"/>
          <ac:graphicFrameMkLst>
            <pc:docMk/>
            <pc:sldMk cId="1326099642" sldId="272"/>
            <ac:graphicFrameMk id="15" creationId="{29E12B63-5892-4424-ADA5-F2089452437A}"/>
          </ac:graphicFrameMkLst>
        </pc:graphicFrameChg>
        <pc:picChg chg="mod">
          <ac:chgData name="varitsara monsiri" userId="d21832565e14aca8" providerId="LiveId" clId="{25AA6E88-4402-4E52-A0E2-3C3819772E87}" dt="2024-01-09T10:44:33.526" v="5119"/>
          <ac:picMkLst>
            <pc:docMk/>
            <pc:sldMk cId="1326099642" sldId="272"/>
            <ac:picMk id="94" creationId="{6C5B0465-4FA4-4325-9AF6-115E7CC68828}"/>
          </ac:picMkLst>
        </pc:picChg>
        <pc:picChg chg="mod">
          <ac:chgData name="varitsara monsiri" userId="d21832565e14aca8" providerId="LiveId" clId="{25AA6E88-4402-4E52-A0E2-3C3819772E87}" dt="2024-01-09T10:44:33.526" v="5119"/>
          <ac:picMkLst>
            <pc:docMk/>
            <pc:sldMk cId="1326099642" sldId="272"/>
            <ac:picMk id="95" creationId="{B6A1DB68-B47F-49CD-B470-CE3B14750447}"/>
          </ac:picMkLst>
        </pc:picChg>
        <pc:picChg chg="add del mod">
          <ac:chgData name="varitsara monsiri" userId="d21832565e14aca8" providerId="LiveId" clId="{25AA6E88-4402-4E52-A0E2-3C3819772E87}" dt="2024-01-09T10:44:55.764" v="5127" actId="478"/>
          <ac:picMkLst>
            <pc:docMk/>
            <pc:sldMk cId="1326099642" sldId="272"/>
            <ac:picMk id="96" creationId="{DA3DCCC8-4516-426E-9C59-463EC5C3527D}"/>
          </ac:picMkLst>
        </pc:picChg>
        <pc:picChg chg="add del mod">
          <ac:chgData name="varitsara monsiri" userId="d21832565e14aca8" providerId="LiveId" clId="{25AA6E88-4402-4E52-A0E2-3C3819772E87}" dt="2024-01-09T10:44:42.410" v="5122" actId="478"/>
          <ac:picMkLst>
            <pc:docMk/>
            <pc:sldMk cId="1326099642" sldId="272"/>
            <ac:picMk id="97" creationId="{4B0C46AB-8CC8-450E-89C1-5F66AE1E8FE4}"/>
          </ac:picMkLst>
        </pc:picChg>
        <pc:picChg chg="mod">
          <ac:chgData name="varitsara monsiri" userId="d21832565e14aca8" providerId="LiveId" clId="{25AA6E88-4402-4E52-A0E2-3C3819772E87}" dt="2024-01-09T10:44:33.526" v="5119"/>
          <ac:picMkLst>
            <pc:docMk/>
            <pc:sldMk cId="1326099642" sldId="272"/>
            <ac:picMk id="99" creationId="{210B794D-27D4-47BE-AA64-2C1A395B6478}"/>
          </ac:picMkLst>
        </pc:picChg>
        <pc:picChg chg="mod">
          <ac:chgData name="varitsara monsiri" userId="d21832565e14aca8" providerId="LiveId" clId="{25AA6E88-4402-4E52-A0E2-3C3819772E87}" dt="2024-01-09T10:44:33.526" v="5119"/>
          <ac:picMkLst>
            <pc:docMk/>
            <pc:sldMk cId="1326099642" sldId="272"/>
            <ac:picMk id="100" creationId="{9B26F11C-B621-4EAC-A6F1-31AAE1C2F905}"/>
          </ac:picMkLst>
        </pc:picChg>
        <pc:picChg chg="add mod">
          <ac:chgData name="varitsara monsiri" userId="d21832565e14aca8" providerId="LiveId" clId="{25AA6E88-4402-4E52-A0E2-3C3819772E87}" dt="2024-01-09T10:45:55.769" v="5142" actId="1036"/>
          <ac:picMkLst>
            <pc:docMk/>
            <pc:sldMk cId="1326099642" sldId="272"/>
            <ac:picMk id="101" creationId="{79A67D86-FEA9-4502-B044-C7DEE9BA43B8}"/>
          </ac:picMkLst>
        </pc:picChg>
        <pc:picChg chg="add mod">
          <ac:chgData name="varitsara monsiri" userId="d21832565e14aca8" providerId="LiveId" clId="{25AA6E88-4402-4E52-A0E2-3C3819772E87}" dt="2024-01-09T10:53:07.035" v="5233" actId="1035"/>
          <ac:picMkLst>
            <pc:docMk/>
            <pc:sldMk cId="1326099642" sldId="272"/>
            <ac:picMk id="102" creationId="{690CF3FE-7E80-4971-9165-A79A92C2EA21}"/>
          </ac:picMkLst>
        </pc:picChg>
        <pc:picChg chg="add mod">
          <ac:chgData name="varitsara monsiri" userId="d21832565e14aca8" providerId="LiveId" clId="{25AA6E88-4402-4E52-A0E2-3C3819772E87}" dt="2024-01-09T10:45:34.341" v="5140" actId="1076"/>
          <ac:picMkLst>
            <pc:docMk/>
            <pc:sldMk cId="1326099642" sldId="272"/>
            <ac:picMk id="103" creationId="{161F17ED-C596-4294-93B3-BADAEFCEC0AA}"/>
          </ac:picMkLst>
        </pc:picChg>
        <pc:picChg chg="add mod">
          <ac:chgData name="varitsara monsiri" userId="d21832565e14aca8" providerId="LiveId" clId="{25AA6E88-4402-4E52-A0E2-3C3819772E87}" dt="2024-01-09T10:45:08.928" v="5129" actId="1076"/>
          <ac:picMkLst>
            <pc:docMk/>
            <pc:sldMk cId="1326099642" sldId="272"/>
            <ac:picMk id="104" creationId="{C91BF3E1-F344-48C6-A44B-238B920122C4}"/>
          </ac:picMkLst>
        </pc:picChg>
        <pc:picChg chg="mod">
          <ac:chgData name="varitsara monsiri" userId="d21832565e14aca8" providerId="LiveId" clId="{25AA6E88-4402-4E52-A0E2-3C3819772E87}" dt="2024-01-09T10:46:23.596" v="5143"/>
          <ac:picMkLst>
            <pc:docMk/>
            <pc:sldMk cId="1326099642" sldId="272"/>
            <ac:picMk id="106" creationId="{D5AC0A4F-351C-407E-B722-D9BDE7E7328E}"/>
          </ac:picMkLst>
        </pc:picChg>
        <pc:picChg chg="mod">
          <ac:chgData name="varitsara monsiri" userId="d21832565e14aca8" providerId="LiveId" clId="{25AA6E88-4402-4E52-A0E2-3C3819772E87}" dt="2024-01-09T10:46:23.596" v="5143"/>
          <ac:picMkLst>
            <pc:docMk/>
            <pc:sldMk cId="1326099642" sldId="272"/>
            <ac:picMk id="107" creationId="{EABD7F01-3560-4E54-9397-720B57A59789}"/>
          </ac:picMkLst>
        </pc:picChg>
        <pc:picChg chg="add mod ord">
          <ac:chgData name="varitsara monsiri" userId="d21832565e14aca8" providerId="LiveId" clId="{25AA6E88-4402-4E52-A0E2-3C3819772E87}" dt="2024-01-09T10:48:39.527" v="5188" actId="164"/>
          <ac:picMkLst>
            <pc:docMk/>
            <pc:sldMk cId="1326099642" sldId="272"/>
            <ac:picMk id="110" creationId="{B79E5A43-6871-462F-91EA-8AD55B3EAC25}"/>
          </ac:picMkLst>
        </pc:picChg>
        <pc:picChg chg="add mod ord">
          <ac:chgData name="varitsara monsiri" userId="d21832565e14aca8" providerId="LiveId" clId="{25AA6E88-4402-4E52-A0E2-3C3819772E87}" dt="2024-01-09T10:48:39.527" v="5188" actId="164"/>
          <ac:picMkLst>
            <pc:docMk/>
            <pc:sldMk cId="1326099642" sldId="272"/>
            <ac:picMk id="111" creationId="{F61851DA-D80D-4984-BF60-45B1DDD2086B}"/>
          </ac:picMkLst>
        </pc:picChg>
        <pc:picChg chg="add mod">
          <ac:chgData name="varitsara monsiri" userId="d21832565e14aca8" providerId="LiveId" clId="{25AA6E88-4402-4E52-A0E2-3C3819772E87}" dt="2024-01-09T10:49:05.238" v="5194" actId="1035"/>
          <ac:picMkLst>
            <pc:docMk/>
            <pc:sldMk cId="1326099642" sldId="272"/>
            <ac:picMk id="112" creationId="{2C90E739-A402-459B-9913-18524438C04F}"/>
          </ac:picMkLst>
        </pc:picChg>
        <pc:picChg chg="add mod">
          <ac:chgData name="varitsara monsiri" userId="d21832565e14aca8" providerId="LiveId" clId="{25AA6E88-4402-4E52-A0E2-3C3819772E87}" dt="2024-01-09T10:50:14.887" v="5209" actId="1076"/>
          <ac:picMkLst>
            <pc:docMk/>
            <pc:sldMk cId="1326099642" sldId="272"/>
            <ac:picMk id="114" creationId="{1F69B293-97FD-4BEB-A7A0-8A5768035A0F}"/>
          </ac:picMkLst>
        </pc:picChg>
        <pc:picChg chg="add mod">
          <ac:chgData name="varitsara monsiri" userId="d21832565e14aca8" providerId="LiveId" clId="{25AA6E88-4402-4E52-A0E2-3C3819772E87}" dt="2024-01-09T10:49:43.765" v="5201" actId="1076"/>
          <ac:picMkLst>
            <pc:docMk/>
            <pc:sldMk cId="1326099642" sldId="272"/>
            <ac:picMk id="115" creationId="{5EF96353-C5A5-467D-966F-AC6FD71AC925}"/>
          </ac:picMkLst>
        </pc:picChg>
        <pc:picChg chg="add mod">
          <ac:chgData name="varitsara monsiri" userId="d21832565e14aca8" providerId="LiveId" clId="{25AA6E88-4402-4E52-A0E2-3C3819772E87}" dt="2024-01-09T10:53:18.751" v="5239" actId="1038"/>
          <ac:picMkLst>
            <pc:docMk/>
            <pc:sldMk cId="1326099642" sldId="272"/>
            <ac:picMk id="116" creationId="{C3079991-F5DD-40B8-8460-6C9E12733C31}"/>
          </ac:picMkLst>
        </pc:picChg>
        <pc:picChg chg="add del mod">
          <ac:chgData name="varitsara monsiri" userId="d21832565e14aca8" providerId="LiveId" clId="{25AA6E88-4402-4E52-A0E2-3C3819772E87}" dt="2024-01-09T10:52:15.968" v="5224" actId="478"/>
          <ac:picMkLst>
            <pc:docMk/>
            <pc:sldMk cId="1326099642" sldId="272"/>
            <ac:picMk id="117" creationId="{E6E24DBB-D18E-438B-BC89-4B627365FD22}"/>
          </ac:picMkLst>
        </pc:picChg>
        <pc:cxnChg chg="add mod">
          <ac:chgData name="varitsara monsiri" userId="d21832565e14aca8" providerId="LiveId" clId="{25AA6E88-4402-4E52-A0E2-3C3819772E87}" dt="2024-01-09T10:47:19.381" v="5179" actId="692"/>
          <ac:cxnSpMkLst>
            <pc:docMk/>
            <pc:sldMk cId="1326099642" sldId="272"/>
            <ac:cxnSpMk id="109" creationId="{DF8AD19C-0BCE-4CFA-B716-2F8FD2282B9D}"/>
          </ac:cxnSpMkLst>
        </pc:cxnChg>
      </pc:sldChg>
      <pc:sldChg chg="addSp delSp modSp new del mod modClrScheme chgLayout">
        <pc:chgData name="varitsara monsiri" userId="d21832565e14aca8" providerId="LiveId" clId="{25AA6E88-4402-4E52-A0E2-3C3819772E87}" dt="2024-01-09T10:53:32.587" v="5241" actId="47"/>
        <pc:sldMkLst>
          <pc:docMk/>
          <pc:sldMk cId="4256582768" sldId="273"/>
        </pc:sldMkLst>
        <pc:spChg chg="del">
          <ac:chgData name="varitsara monsiri" userId="d21832565e14aca8" providerId="LiveId" clId="{25AA6E88-4402-4E52-A0E2-3C3819772E87}" dt="2024-01-09T06:44:04.304" v="2851" actId="700"/>
          <ac:spMkLst>
            <pc:docMk/>
            <pc:sldMk cId="4256582768" sldId="273"/>
            <ac:spMk id="2" creationId="{A2EA3BD4-1E25-4FFA-8657-125F750917CF}"/>
          </ac:spMkLst>
        </pc:spChg>
        <pc:spChg chg="del">
          <ac:chgData name="varitsara monsiri" userId="d21832565e14aca8" providerId="LiveId" clId="{25AA6E88-4402-4E52-A0E2-3C3819772E87}" dt="2024-01-09T06:44:04.304" v="2851" actId="700"/>
          <ac:spMkLst>
            <pc:docMk/>
            <pc:sldMk cId="4256582768" sldId="273"/>
            <ac:spMk id="3" creationId="{52D6CC54-D235-431A-BEBA-77F64E878B22}"/>
          </ac:spMkLst>
        </pc:spChg>
        <pc:spChg chg="del">
          <ac:chgData name="varitsara monsiri" userId="d21832565e14aca8" providerId="LiveId" clId="{25AA6E88-4402-4E52-A0E2-3C3819772E87}" dt="2024-01-09T06:44:04.304" v="2851" actId="700"/>
          <ac:spMkLst>
            <pc:docMk/>
            <pc:sldMk cId="4256582768" sldId="273"/>
            <ac:spMk id="4" creationId="{38AAC001-B76F-47D0-8162-53EE37357E21}"/>
          </ac:spMkLst>
        </pc:spChg>
        <pc:spChg chg="del">
          <ac:chgData name="varitsara monsiri" userId="d21832565e14aca8" providerId="LiveId" clId="{25AA6E88-4402-4E52-A0E2-3C3819772E87}" dt="2024-01-09T06:44:04.304" v="2851" actId="700"/>
          <ac:spMkLst>
            <pc:docMk/>
            <pc:sldMk cId="4256582768" sldId="273"/>
            <ac:spMk id="5" creationId="{DAE4F70B-4CAA-457A-826D-2FA7B7CDD2F7}"/>
          </ac:spMkLst>
        </pc:spChg>
        <pc:spChg chg="del">
          <ac:chgData name="varitsara monsiri" userId="d21832565e14aca8" providerId="LiveId" clId="{25AA6E88-4402-4E52-A0E2-3C3819772E87}" dt="2024-01-09T06:44:04.304" v="2851" actId="700"/>
          <ac:spMkLst>
            <pc:docMk/>
            <pc:sldMk cId="4256582768" sldId="273"/>
            <ac:spMk id="6" creationId="{D359EA45-5785-47C4-B007-94B37037A850}"/>
          </ac:spMkLst>
        </pc:spChg>
        <pc:spChg chg="del">
          <ac:chgData name="varitsara monsiri" userId="d21832565e14aca8" providerId="LiveId" clId="{25AA6E88-4402-4E52-A0E2-3C3819772E87}" dt="2024-01-09T06:44:04.304" v="2851" actId="700"/>
          <ac:spMkLst>
            <pc:docMk/>
            <pc:sldMk cId="4256582768" sldId="273"/>
            <ac:spMk id="7" creationId="{039B486C-5206-4A93-BFB0-D3FC30DB8370}"/>
          </ac:spMkLst>
        </pc:spChg>
        <pc:spChg chg="del">
          <ac:chgData name="varitsara monsiri" userId="d21832565e14aca8" providerId="LiveId" clId="{25AA6E88-4402-4E52-A0E2-3C3819772E87}" dt="2024-01-09T06:44:04.304" v="2851" actId="700"/>
          <ac:spMkLst>
            <pc:docMk/>
            <pc:sldMk cId="4256582768" sldId="273"/>
            <ac:spMk id="8" creationId="{05B52890-C96D-484B-B380-370566421F24}"/>
          </ac:spMkLst>
        </pc:spChg>
        <pc:spChg chg="del">
          <ac:chgData name="varitsara monsiri" userId="d21832565e14aca8" providerId="LiveId" clId="{25AA6E88-4402-4E52-A0E2-3C3819772E87}" dt="2024-01-09T06:44:04.304" v="2851" actId="700"/>
          <ac:spMkLst>
            <pc:docMk/>
            <pc:sldMk cId="4256582768" sldId="273"/>
            <ac:spMk id="9" creationId="{F766580D-CAB5-4A33-99E5-A2940F94F4B4}"/>
          </ac:spMkLst>
        </pc:spChg>
        <pc:spChg chg="del">
          <ac:chgData name="varitsara monsiri" userId="d21832565e14aca8" providerId="LiveId" clId="{25AA6E88-4402-4E52-A0E2-3C3819772E87}" dt="2024-01-09T06:44:04.304" v="2851" actId="700"/>
          <ac:spMkLst>
            <pc:docMk/>
            <pc:sldMk cId="4256582768" sldId="273"/>
            <ac:spMk id="10" creationId="{8C7DEAAE-A7FD-44A2-A14A-52F4D82C659A}"/>
          </ac:spMkLst>
        </pc:spChg>
        <pc:spChg chg="del">
          <ac:chgData name="varitsara monsiri" userId="d21832565e14aca8" providerId="LiveId" clId="{25AA6E88-4402-4E52-A0E2-3C3819772E87}" dt="2024-01-09T06:44:04.304" v="2851" actId="700"/>
          <ac:spMkLst>
            <pc:docMk/>
            <pc:sldMk cId="4256582768" sldId="273"/>
            <ac:spMk id="11" creationId="{D01614F6-D833-4708-842D-B90D6CD06CD9}"/>
          </ac:spMkLst>
        </pc:spChg>
        <pc:spChg chg="del">
          <ac:chgData name="varitsara monsiri" userId="d21832565e14aca8" providerId="LiveId" clId="{25AA6E88-4402-4E52-A0E2-3C3819772E87}" dt="2024-01-09T06:44:04.304" v="2851" actId="700"/>
          <ac:spMkLst>
            <pc:docMk/>
            <pc:sldMk cId="4256582768" sldId="273"/>
            <ac:spMk id="12" creationId="{9386AD4E-ECF6-4EDE-BA5C-19A555DB45C4}"/>
          </ac:spMkLst>
        </pc:spChg>
        <pc:spChg chg="del">
          <ac:chgData name="varitsara monsiri" userId="d21832565e14aca8" providerId="LiveId" clId="{25AA6E88-4402-4E52-A0E2-3C3819772E87}" dt="2024-01-09T06:44:04.304" v="2851" actId="700"/>
          <ac:spMkLst>
            <pc:docMk/>
            <pc:sldMk cId="4256582768" sldId="273"/>
            <ac:spMk id="13" creationId="{0759665C-9D5A-4FED-A929-6D1549E65A5E}"/>
          </ac:spMkLst>
        </pc:spChg>
        <pc:spChg chg="mod">
          <ac:chgData name="varitsara monsiri" userId="d21832565e14aca8" providerId="LiveId" clId="{25AA6E88-4402-4E52-A0E2-3C3819772E87}" dt="2024-01-09T10:34:05.278" v="5003"/>
          <ac:spMkLst>
            <pc:docMk/>
            <pc:sldMk cId="4256582768" sldId="273"/>
            <ac:spMk id="15" creationId="{D4ECEB99-C38C-42A9-ABBF-E675545EE52A}"/>
          </ac:spMkLst>
        </pc:spChg>
        <pc:spChg chg="mod">
          <ac:chgData name="varitsara monsiri" userId="d21832565e14aca8" providerId="LiveId" clId="{25AA6E88-4402-4E52-A0E2-3C3819772E87}" dt="2024-01-09T10:34:05.278" v="5003"/>
          <ac:spMkLst>
            <pc:docMk/>
            <pc:sldMk cId="4256582768" sldId="273"/>
            <ac:spMk id="16" creationId="{EDFBF7CB-0B7E-41F6-93D0-E3C9C2D00D3D}"/>
          </ac:spMkLst>
        </pc:spChg>
        <pc:spChg chg="mod">
          <ac:chgData name="varitsara monsiri" userId="d21832565e14aca8" providerId="LiveId" clId="{25AA6E88-4402-4E52-A0E2-3C3819772E87}" dt="2024-01-09T10:34:11.879" v="5004" actId="207"/>
          <ac:spMkLst>
            <pc:docMk/>
            <pc:sldMk cId="4256582768" sldId="273"/>
            <ac:spMk id="17" creationId="{56C6AB1E-8A3D-4BE8-B19C-DA234031B63E}"/>
          </ac:spMkLst>
        </pc:spChg>
        <pc:spChg chg="mod">
          <ac:chgData name="varitsara monsiri" userId="d21832565e14aca8" providerId="LiveId" clId="{25AA6E88-4402-4E52-A0E2-3C3819772E87}" dt="2024-01-09T10:35:49.590" v="5007"/>
          <ac:spMkLst>
            <pc:docMk/>
            <pc:sldMk cId="4256582768" sldId="273"/>
            <ac:spMk id="20" creationId="{1781A64B-AA26-4B51-91C4-3587EC906E63}"/>
          </ac:spMkLst>
        </pc:spChg>
        <pc:spChg chg="mod">
          <ac:chgData name="varitsara monsiri" userId="d21832565e14aca8" providerId="LiveId" clId="{25AA6E88-4402-4E52-A0E2-3C3819772E87}" dt="2024-01-09T10:35:49.590" v="5007"/>
          <ac:spMkLst>
            <pc:docMk/>
            <pc:sldMk cId="4256582768" sldId="273"/>
            <ac:spMk id="22" creationId="{FB29F3EE-00F3-4C9A-B87E-068B61BB34C2}"/>
          </ac:spMkLst>
        </pc:spChg>
        <pc:spChg chg="mod">
          <ac:chgData name="varitsara monsiri" userId="d21832565e14aca8" providerId="LiveId" clId="{25AA6E88-4402-4E52-A0E2-3C3819772E87}" dt="2024-01-09T10:35:49.590" v="5007"/>
          <ac:spMkLst>
            <pc:docMk/>
            <pc:sldMk cId="4256582768" sldId="273"/>
            <ac:spMk id="24" creationId="{1E35A7E6-0482-433E-9969-D52B3F56CF9B}"/>
          </ac:spMkLst>
        </pc:spChg>
        <pc:spChg chg="mod">
          <ac:chgData name="varitsara monsiri" userId="d21832565e14aca8" providerId="LiveId" clId="{25AA6E88-4402-4E52-A0E2-3C3819772E87}" dt="2024-01-09T10:35:49.590" v="5007"/>
          <ac:spMkLst>
            <pc:docMk/>
            <pc:sldMk cId="4256582768" sldId="273"/>
            <ac:spMk id="26" creationId="{3B6B52E9-E174-4095-A6F5-55D55FA15727}"/>
          </ac:spMkLst>
        </pc:spChg>
        <pc:spChg chg="mod">
          <ac:chgData name="varitsara monsiri" userId="d21832565e14aca8" providerId="LiveId" clId="{25AA6E88-4402-4E52-A0E2-3C3819772E87}" dt="2024-01-09T10:35:49.590" v="5007"/>
          <ac:spMkLst>
            <pc:docMk/>
            <pc:sldMk cId="4256582768" sldId="273"/>
            <ac:spMk id="29" creationId="{FCC62B55-607E-437B-96FE-C81519D5F1CC}"/>
          </ac:spMkLst>
        </pc:spChg>
        <pc:spChg chg="mod">
          <ac:chgData name="varitsara monsiri" userId="d21832565e14aca8" providerId="LiveId" clId="{25AA6E88-4402-4E52-A0E2-3C3819772E87}" dt="2024-01-09T10:35:49.590" v="5007"/>
          <ac:spMkLst>
            <pc:docMk/>
            <pc:sldMk cId="4256582768" sldId="273"/>
            <ac:spMk id="35" creationId="{6C38A5BB-9A9C-42D4-905D-E58937A10380}"/>
          </ac:spMkLst>
        </pc:spChg>
        <pc:spChg chg="mod">
          <ac:chgData name="varitsara monsiri" userId="d21832565e14aca8" providerId="LiveId" clId="{25AA6E88-4402-4E52-A0E2-3C3819772E87}" dt="2024-01-09T10:35:49.590" v="5007"/>
          <ac:spMkLst>
            <pc:docMk/>
            <pc:sldMk cId="4256582768" sldId="273"/>
            <ac:spMk id="37" creationId="{F50A1E1F-5B6B-41E2-9ABB-DBB0ABCD451A}"/>
          </ac:spMkLst>
        </pc:spChg>
        <pc:spChg chg="mod">
          <ac:chgData name="varitsara monsiri" userId="d21832565e14aca8" providerId="LiveId" clId="{25AA6E88-4402-4E52-A0E2-3C3819772E87}" dt="2024-01-09T10:35:49.590" v="5007"/>
          <ac:spMkLst>
            <pc:docMk/>
            <pc:sldMk cId="4256582768" sldId="273"/>
            <ac:spMk id="39" creationId="{F4456721-0E51-493D-B163-22542AC9EA72}"/>
          </ac:spMkLst>
        </pc:spChg>
        <pc:spChg chg="mod">
          <ac:chgData name="varitsara monsiri" userId="d21832565e14aca8" providerId="LiveId" clId="{25AA6E88-4402-4E52-A0E2-3C3819772E87}" dt="2024-01-09T10:35:49.590" v="5007"/>
          <ac:spMkLst>
            <pc:docMk/>
            <pc:sldMk cId="4256582768" sldId="273"/>
            <ac:spMk id="40" creationId="{02788BB9-E1B4-4A4A-BBC9-17FDFAA9BD50}"/>
          </ac:spMkLst>
        </pc:spChg>
        <pc:spChg chg="mod">
          <ac:chgData name="varitsara monsiri" userId="d21832565e14aca8" providerId="LiveId" clId="{25AA6E88-4402-4E52-A0E2-3C3819772E87}" dt="2024-01-09T10:35:49.590" v="5007"/>
          <ac:spMkLst>
            <pc:docMk/>
            <pc:sldMk cId="4256582768" sldId="273"/>
            <ac:spMk id="41" creationId="{17217A30-C509-4609-9755-EB0DD400B4A4}"/>
          </ac:spMkLst>
        </pc:spChg>
        <pc:spChg chg="mod">
          <ac:chgData name="varitsara monsiri" userId="d21832565e14aca8" providerId="LiveId" clId="{25AA6E88-4402-4E52-A0E2-3C3819772E87}" dt="2024-01-09T10:35:49.590" v="5007"/>
          <ac:spMkLst>
            <pc:docMk/>
            <pc:sldMk cId="4256582768" sldId="273"/>
            <ac:spMk id="42" creationId="{7CD1CB7B-1633-40F1-9675-F1F3AE4DBC62}"/>
          </ac:spMkLst>
        </pc:spChg>
        <pc:spChg chg="mod">
          <ac:chgData name="varitsara monsiri" userId="d21832565e14aca8" providerId="LiveId" clId="{25AA6E88-4402-4E52-A0E2-3C3819772E87}" dt="2024-01-09T10:35:49.590" v="5007"/>
          <ac:spMkLst>
            <pc:docMk/>
            <pc:sldMk cId="4256582768" sldId="273"/>
            <ac:spMk id="43" creationId="{BA9796A8-9536-45E5-B389-E7A21A175A00}"/>
          </ac:spMkLst>
        </pc:spChg>
        <pc:spChg chg="mod">
          <ac:chgData name="varitsara monsiri" userId="d21832565e14aca8" providerId="LiveId" clId="{25AA6E88-4402-4E52-A0E2-3C3819772E87}" dt="2024-01-09T10:35:49.590" v="5007"/>
          <ac:spMkLst>
            <pc:docMk/>
            <pc:sldMk cId="4256582768" sldId="273"/>
            <ac:spMk id="44" creationId="{75832F00-506F-4393-8DE5-8ADE7B0FDAC1}"/>
          </ac:spMkLst>
        </pc:spChg>
        <pc:spChg chg="mod">
          <ac:chgData name="varitsara monsiri" userId="d21832565e14aca8" providerId="LiveId" clId="{25AA6E88-4402-4E52-A0E2-3C3819772E87}" dt="2024-01-09T10:35:49.590" v="5007"/>
          <ac:spMkLst>
            <pc:docMk/>
            <pc:sldMk cId="4256582768" sldId="273"/>
            <ac:spMk id="45" creationId="{3CE1C6B0-020F-4DF5-A40F-1656D982CF90}"/>
          </ac:spMkLst>
        </pc:spChg>
        <pc:spChg chg="mod">
          <ac:chgData name="varitsara monsiri" userId="d21832565e14aca8" providerId="LiveId" clId="{25AA6E88-4402-4E52-A0E2-3C3819772E87}" dt="2024-01-09T10:35:49.590" v="5007"/>
          <ac:spMkLst>
            <pc:docMk/>
            <pc:sldMk cId="4256582768" sldId="273"/>
            <ac:spMk id="47" creationId="{822BD45C-029C-4EB0-B0D8-1B1D5036DEC2}"/>
          </ac:spMkLst>
        </pc:spChg>
        <pc:spChg chg="mod">
          <ac:chgData name="varitsara monsiri" userId="d21832565e14aca8" providerId="LiveId" clId="{25AA6E88-4402-4E52-A0E2-3C3819772E87}" dt="2024-01-09T10:35:49.590" v="5007"/>
          <ac:spMkLst>
            <pc:docMk/>
            <pc:sldMk cId="4256582768" sldId="273"/>
            <ac:spMk id="48" creationId="{62184C0D-030C-4D72-AD1B-876C7733B31C}"/>
          </ac:spMkLst>
        </pc:spChg>
        <pc:spChg chg="mod">
          <ac:chgData name="varitsara monsiri" userId="d21832565e14aca8" providerId="LiveId" clId="{25AA6E88-4402-4E52-A0E2-3C3819772E87}" dt="2024-01-09T10:35:49.590" v="5007"/>
          <ac:spMkLst>
            <pc:docMk/>
            <pc:sldMk cId="4256582768" sldId="273"/>
            <ac:spMk id="49" creationId="{9DC55044-627D-46F9-BE2D-F14B9BBA2FCB}"/>
          </ac:spMkLst>
        </pc:spChg>
        <pc:spChg chg="mod">
          <ac:chgData name="varitsara monsiri" userId="d21832565e14aca8" providerId="LiveId" clId="{25AA6E88-4402-4E52-A0E2-3C3819772E87}" dt="2024-01-09T10:35:49.590" v="5007"/>
          <ac:spMkLst>
            <pc:docMk/>
            <pc:sldMk cId="4256582768" sldId="273"/>
            <ac:spMk id="50" creationId="{1AEA6AE1-2231-46C8-B97A-7CDE7D6E1EA1}"/>
          </ac:spMkLst>
        </pc:spChg>
        <pc:spChg chg="mod">
          <ac:chgData name="varitsara monsiri" userId="d21832565e14aca8" providerId="LiveId" clId="{25AA6E88-4402-4E52-A0E2-3C3819772E87}" dt="2024-01-09T10:35:49.590" v="5007"/>
          <ac:spMkLst>
            <pc:docMk/>
            <pc:sldMk cId="4256582768" sldId="273"/>
            <ac:spMk id="51" creationId="{11763793-782E-4CFC-8353-EC777112325F}"/>
          </ac:spMkLst>
        </pc:spChg>
        <pc:spChg chg="mod">
          <ac:chgData name="varitsara monsiri" userId="d21832565e14aca8" providerId="LiveId" clId="{25AA6E88-4402-4E52-A0E2-3C3819772E87}" dt="2024-01-09T10:35:49.590" v="5007"/>
          <ac:spMkLst>
            <pc:docMk/>
            <pc:sldMk cId="4256582768" sldId="273"/>
            <ac:spMk id="52" creationId="{69D3A178-1B79-40DA-BDB4-D9220714C0EA}"/>
          </ac:spMkLst>
        </pc:spChg>
        <pc:spChg chg="mod">
          <ac:chgData name="varitsara monsiri" userId="d21832565e14aca8" providerId="LiveId" clId="{25AA6E88-4402-4E52-A0E2-3C3819772E87}" dt="2024-01-09T10:35:49.590" v="5007"/>
          <ac:spMkLst>
            <pc:docMk/>
            <pc:sldMk cId="4256582768" sldId="273"/>
            <ac:spMk id="53" creationId="{100C0B91-BE38-4100-AA9B-F7730C24BF34}"/>
          </ac:spMkLst>
        </pc:spChg>
        <pc:spChg chg="mod">
          <ac:chgData name="varitsara monsiri" userId="d21832565e14aca8" providerId="LiveId" clId="{25AA6E88-4402-4E52-A0E2-3C3819772E87}" dt="2024-01-09T10:35:49.590" v="5007"/>
          <ac:spMkLst>
            <pc:docMk/>
            <pc:sldMk cId="4256582768" sldId="273"/>
            <ac:spMk id="54" creationId="{7562CB4D-F1AB-4056-AE06-7D8413D72880}"/>
          </ac:spMkLst>
        </pc:spChg>
        <pc:spChg chg="mod">
          <ac:chgData name="varitsara monsiri" userId="d21832565e14aca8" providerId="LiveId" clId="{25AA6E88-4402-4E52-A0E2-3C3819772E87}" dt="2024-01-09T10:35:49.590" v="5007"/>
          <ac:spMkLst>
            <pc:docMk/>
            <pc:sldMk cId="4256582768" sldId="273"/>
            <ac:spMk id="55" creationId="{029767D9-AA18-4B1A-936A-F4AA630D2284}"/>
          </ac:spMkLst>
        </pc:spChg>
        <pc:spChg chg="mod">
          <ac:chgData name="varitsara monsiri" userId="d21832565e14aca8" providerId="LiveId" clId="{25AA6E88-4402-4E52-A0E2-3C3819772E87}" dt="2024-01-09T10:35:49.590" v="5007"/>
          <ac:spMkLst>
            <pc:docMk/>
            <pc:sldMk cId="4256582768" sldId="273"/>
            <ac:spMk id="56" creationId="{9691E149-72CE-479D-B79D-8D2D7ED6FED7}"/>
          </ac:spMkLst>
        </pc:spChg>
        <pc:spChg chg="mod">
          <ac:chgData name="varitsara monsiri" userId="d21832565e14aca8" providerId="LiveId" clId="{25AA6E88-4402-4E52-A0E2-3C3819772E87}" dt="2024-01-09T10:35:49.590" v="5007"/>
          <ac:spMkLst>
            <pc:docMk/>
            <pc:sldMk cId="4256582768" sldId="273"/>
            <ac:spMk id="57" creationId="{0D945B95-5D6B-4E41-8E3E-C4BCD21EEA8D}"/>
          </ac:spMkLst>
        </pc:spChg>
        <pc:spChg chg="mod">
          <ac:chgData name="varitsara monsiri" userId="d21832565e14aca8" providerId="LiveId" clId="{25AA6E88-4402-4E52-A0E2-3C3819772E87}" dt="2024-01-09T10:35:49.590" v="5007"/>
          <ac:spMkLst>
            <pc:docMk/>
            <pc:sldMk cId="4256582768" sldId="273"/>
            <ac:spMk id="58" creationId="{286A02BE-9847-48B5-856A-727BF25D3CCE}"/>
          </ac:spMkLst>
        </pc:spChg>
        <pc:spChg chg="mod">
          <ac:chgData name="varitsara monsiri" userId="d21832565e14aca8" providerId="LiveId" clId="{25AA6E88-4402-4E52-A0E2-3C3819772E87}" dt="2024-01-09T10:35:49.590" v="5007"/>
          <ac:spMkLst>
            <pc:docMk/>
            <pc:sldMk cId="4256582768" sldId="273"/>
            <ac:spMk id="59" creationId="{F2A5BA53-6E98-4A33-BAAC-944C0F7EB87F}"/>
          </ac:spMkLst>
        </pc:spChg>
        <pc:spChg chg="mod">
          <ac:chgData name="varitsara monsiri" userId="d21832565e14aca8" providerId="LiveId" clId="{25AA6E88-4402-4E52-A0E2-3C3819772E87}" dt="2024-01-09T10:35:49.590" v="5007"/>
          <ac:spMkLst>
            <pc:docMk/>
            <pc:sldMk cId="4256582768" sldId="273"/>
            <ac:spMk id="60" creationId="{BE6F97C3-D798-4662-9B80-5BCB913E0EC2}"/>
          </ac:spMkLst>
        </pc:spChg>
        <pc:spChg chg="mod">
          <ac:chgData name="varitsara monsiri" userId="d21832565e14aca8" providerId="LiveId" clId="{25AA6E88-4402-4E52-A0E2-3C3819772E87}" dt="2024-01-09T10:35:49.590" v="5007"/>
          <ac:spMkLst>
            <pc:docMk/>
            <pc:sldMk cId="4256582768" sldId="273"/>
            <ac:spMk id="61" creationId="{63B93E2C-ED3F-4E77-AF7C-647F95FBEE6F}"/>
          </ac:spMkLst>
        </pc:spChg>
        <pc:spChg chg="mod">
          <ac:chgData name="varitsara monsiri" userId="d21832565e14aca8" providerId="LiveId" clId="{25AA6E88-4402-4E52-A0E2-3C3819772E87}" dt="2024-01-09T10:35:49.590" v="5007"/>
          <ac:spMkLst>
            <pc:docMk/>
            <pc:sldMk cId="4256582768" sldId="273"/>
            <ac:spMk id="62" creationId="{34BBCD56-7FAF-4404-94FE-2394643609C7}"/>
          </ac:spMkLst>
        </pc:spChg>
        <pc:spChg chg="mod">
          <ac:chgData name="varitsara monsiri" userId="d21832565e14aca8" providerId="LiveId" clId="{25AA6E88-4402-4E52-A0E2-3C3819772E87}" dt="2024-01-09T10:35:49.590" v="5007"/>
          <ac:spMkLst>
            <pc:docMk/>
            <pc:sldMk cId="4256582768" sldId="273"/>
            <ac:spMk id="63" creationId="{263F3AF8-65E9-4148-AE9C-E602D88EBD73}"/>
          </ac:spMkLst>
        </pc:spChg>
        <pc:spChg chg="mod">
          <ac:chgData name="varitsara monsiri" userId="d21832565e14aca8" providerId="LiveId" clId="{25AA6E88-4402-4E52-A0E2-3C3819772E87}" dt="2024-01-09T10:35:49.590" v="5007"/>
          <ac:spMkLst>
            <pc:docMk/>
            <pc:sldMk cId="4256582768" sldId="273"/>
            <ac:spMk id="64" creationId="{B1AD4FE0-E4AA-49B3-B354-A93DEA5235D8}"/>
          </ac:spMkLst>
        </pc:spChg>
        <pc:spChg chg="mod">
          <ac:chgData name="varitsara monsiri" userId="d21832565e14aca8" providerId="LiveId" clId="{25AA6E88-4402-4E52-A0E2-3C3819772E87}" dt="2024-01-09T10:35:49.590" v="5007"/>
          <ac:spMkLst>
            <pc:docMk/>
            <pc:sldMk cId="4256582768" sldId="273"/>
            <ac:spMk id="65" creationId="{F361EC16-A7F0-489B-BC90-DF9698710127}"/>
          </ac:spMkLst>
        </pc:spChg>
        <pc:spChg chg="mod">
          <ac:chgData name="varitsara monsiri" userId="d21832565e14aca8" providerId="LiveId" clId="{25AA6E88-4402-4E52-A0E2-3C3819772E87}" dt="2024-01-09T10:35:49.590" v="5007"/>
          <ac:spMkLst>
            <pc:docMk/>
            <pc:sldMk cId="4256582768" sldId="273"/>
            <ac:spMk id="66" creationId="{4FF107F1-7BBC-4B47-9DEB-E755BFB48287}"/>
          </ac:spMkLst>
        </pc:spChg>
        <pc:spChg chg="mod">
          <ac:chgData name="varitsara monsiri" userId="d21832565e14aca8" providerId="LiveId" clId="{25AA6E88-4402-4E52-A0E2-3C3819772E87}" dt="2024-01-09T10:35:49.590" v="5007"/>
          <ac:spMkLst>
            <pc:docMk/>
            <pc:sldMk cId="4256582768" sldId="273"/>
            <ac:spMk id="67" creationId="{BF2AD671-0D49-46DB-9B77-F78686922AA3}"/>
          </ac:spMkLst>
        </pc:spChg>
        <pc:spChg chg="mod">
          <ac:chgData name="varitsara monsiri" userId="d21832565e14aca8" providerId="LiveId" clId="{25AA6E88-4402-4E52-A0E2-3C3819772E87}" dt="2024-01-09T10:35:49.590" v="5007"/>
          <ac:spMkLst>
            <pc:docMk/>
            <pc:sldMk cId="4256582768" sldId="273"/>
            <ac:spMk id="68" creationId="{F5AA2F32-293A-4494-B145-A77D50B38F0E}"/>
          </ac:spMkLst>
        </pc:spChg>
        <pc:spChg chg="mod">
          <ac:chgData name="varitsara monsiri" userId="d21832565e14aca8" providerId="LiveId" clId="{25AA6E88-4402-4E52-A0E2-3C3819772E87}" dt="2024-01-09T10:35:49.590" v="5007"/>
          <ac:spMkLst>
            <pc:docMk/>
            <pc:sldMk cId="4256582768" sldId="273"/>
            <ac:spMk id="69" creationId="{71EB6848-7038-4E6C-8548-A76CCCFABA72}"/>
          </ac:spMkLst>
        </pc:spChg>
        <pc:spChg chg="mod">
          <ac:chgData name="varitsara monsiri" userId="d21832565e14aca8" providerId="LiveId" clId="{25AA6E88-4402-4E52-A0E2-3C3819772E87}" dt="2024-01-09T10:35:49.590" v="5007"/>
          <ac:spMkLst>
            <pc:docMk/>
            <pc:sldMk cId="4256582768" sldId="273"/>
            <ac:spMk id="70" creationId="{A6DC85B1-97EE-4226-B0D0-860D704AE0BF}"/>
          </ac:spMkLst>
        </pc:spChg>
        <pc:spChg chg="mod">
          <ac:chgData name="varitsara monsiri" userId="d21832565e14aca8" providerId="LiveId" clId="{25AA6E88-4402-4E52-A0E2-3C3819772E87}" dt="2024-01-09T10:35:49.590" v="5007"/>
          <ac:spMkLst>
            <pc:docMk/>
            <pc:sldMk cId="4256582768" sldId="273"/>
            <ac:spMk id="71" creationId="{E62AA1B4-B338-4BDC-B081-E1DA53B8E739}"/>
          </ac:spMkLst>
        </pc:spChg>
        <pc:spChg chg="mod">
          <ac:chgData name="varitsara monsiri" userId="d21832565e14aca8" providerId="LiveId" clId="{25AA6E88-4402-4E52-A0E2-3C3819772E87}" dt="2024-01-09T10:35:49.590" v="5007"/>
          <ac:spMkLst>
            <pc:docMk/>
            <pc:sldMk cId="4256582768" sldId="273"/>
            <ac:spMk id="72" creationId="{439EAE2F-2369-463D-97D5-4D855244B9D1}"/>
          </ac:spMkLst>
        </pc:spChg>
        <pc:spChg chg="mod">
          <ac:chgData name="varitsara monsiri" userId="d21832565e14aca8" providerId="LiveId" clId="{25AA6E88-4402-4E52-A0E2-3C3819772E87}" dt="2024-01-09T10:35:49.590" v="5007"/>
          <ac:spMkLst>
            <pc:docMk/>
            <pc:sldMk cId="4256582768" sldId="273"/>
            <ac:spMk id="73" creationId="{0430439E-A903-4DC6-8B18-BC794CC735EA}"/>
          </ac:spMkLst>
        </pc:spChg>
        <pc:spChg chg="mod">
          <ac:chgData name="varitsara monsiri" userId="d21832565e14aca8" providerId="LiveId" clId="{25AA6E88-4402-4E52-A0E2-3C3819772E87}" dt="2024-01-09T10:35:49.590" v="5007"/>
          <ac:spMkLst>
            <pc:docMk/>
            <pc:sldMk cId="4256582768" sldId="273"/>
            <ac:spMk id="74" creationId="{16766082-17EF-4BD5-A98F-4F0195558409}"/>
          </ac:spMkLst>
        </pc:spChg>
        <pc:spChg chg="mod">
          <ac:chgData name="varitsara monsiri" userId="d21832565e14aca8" providerId="LiveId" clId="{25AA6E88-4402-4E52-A0E2-3C3819772E87}" dt="2024-01-09T10:35:49.590" v="5007"/>
          <ac:spMkLst>
            <pc:docMk/>
            <pc:sldMk cId="4256582768" sldId="273"/>
            <ac:spMk id="75" creationId="{8E41374D-F7AA-4B9E-8E14-1D251E83F175}"/>
          </ac:spMkLst>
        </pc:spChg>
        <pc:grpChg chg="add del mod">
          <ac:chgData name="varitsara monsiri" userId="d21832565e14aca8" providerId="LiveId" clId="{25AA6E88-4402-4E52-A0E2-3C3819772E87}" dt="2024-01-09T10:37:23.823" v="5019" actId="478"/>
          <ac:grpSpMkLst>
            <pc:docMk/>
            <pc:sldMk cId="4256582768" sldId="273"/>
            <ac:grpSpMk id="14" creationId="{258458BF-4B72-4105-9F1A-BFFD89447660}"/>
          </ac:grpSpMkLst>
        </pc:grpChg>
        <pc:grpChg chg="add del mod">
          <ac:chgData name="varitsara monsiri" userId="d21832565e14aca8" providerId="LiveId" clId="{25AA6E88-4402-4E52-A0E2-3C3819772E87}" dt="2024-01-09T10:37:22.908" v="5018" actId="21"/>
          <ac:grpSpMkLst>
            <pc:docMk/>
            <pc:sldMk cId="4256582768" sldId="273"/>
            <ac:grpSpMk id="18" creationId="{957E7A75-5C82-4AD6-A3E9-A9A1D074A87C}"/>
          </ac:grpSpMkLst>
        </pc:grpChg>
        <pc:grpChg chg="add del mod">
          <ac:chgData name="varitsara monsiri" userId="d21832565e14aca8" providerId="LiveId" clId="{25AA6E88-4402-4E52-A0E2-3C3819772E87}" dt="2024-01-09T10:37:22.908" v="5018" actId="21"/>
          <ac:grpSpMkLst>
            <pc:docMk/>
            <pc:sldMk cId="4256582768" sldId="273"/>
            <ac:grpSpMk id="21" creationId="{57ADAB16-EEEF-41AB-A3AC-36F53603A40A}"/>
          </ac:grpSpMkLst>
        </pc:grpChg>
        <pc:grpChg chg="mod">
          <ac:chgData name="varitsara monsiri" userId="d21832565e14aca8" providerId="LiveId" clId="{25AA6E88-4402-4E52-A0E2-3C3819772E87}" dt="2024-01-09T10:35:49.590" v="5007"/>
          <ac:grpSpMkLst>
            <pc:docMk/>
            <pc:sldMk cId="4256582768" sldId="273"/>
            <ac:grpSpMk id="23" creationId="{EAA36ACE-5782-4B22-83D2-42D4C91A5E1D}"/>
          </ac:grpSpMkLst>
        </pc:grpChg>
        <pc:grpChg chg="mod">
          <ac:chgData name="varitsara monsiri" userId="d21832565e14aca8" providerId="LiveId" clId="{25AA6E88-4402-4E52-A0E2-3C3819772E87}" dt="2024-01-09T10:35:49.590" v="5007"/>
          <ac:grpSpMkLst>
            <pc:docMk/>
            <pc:sldMk cId="4256582768" sldId="273"/>
            <ac:grpSpMk id="25" creationId="{9714D357-FED3-4857-8B7A-E396D46332B0}"/>
          </ac:grpSpMkLst>
        </pc:grpChg>
        <pc:grpChg chg="mod">
          <ac:chgData name="varitsara monsiri" userId="d21832565e14aca8" providerId="LiveId" clId="{25AA6E88-4402-4E52-A0E2-3C3819772E87}" dt="2024-01-09T10:35:49.590" v="5007"/>
          <ac:grpSpMkLst>
            <pc:docMk/>
            <pc:sldMk cId="4256582768" sldId="273"/>
            <ac:grpSpMk id="27" creationId="{28137CD0-01ED-46F6-840D-33E272044B62}"/>
          </ac:grpSpMkLst>
        </pc:grpChg>
        <pc:grpChg chg="mod">
          <ac:chgData name="varitsara monsiri" userId="d21832565e14aca8" providerId="LiveId" clId="{25AA6E88-4402-4E52-A0E2-3C3819772E87}" dt="2024-01-09T10:35:49.590" v="5007"/>
          <ac:grpSpMkLst>
            <pc:docMk/>
            <pc:sldMk cId="4256582768" sldId="273"/>
            <ac:grpSpMk id="28" creationId="{5D0C3E3C-6676-4786-BD50-79A2FBA952CC}"/>
          </ac:grpSpMkLst>
        </pc:grpChg>
        <pc:grpChg chg="mod">
          <ac:chgData name="varitsara monsiri" userId="d21832565e14aca8" providerId="LiveId" clId="{25AA6E88-4402-4E52-A0E2-3C3819772E87}" dt="2024-01-09T10:35:49.590" v="5007"/>
          <ac:grpSpMkLst>
            <pc:docMk/>
            <pc:sldMk cId="4256582768" sldId="273"/>
            <ac:grpSpMk id="30" creationId="{07A081DA-780A-4C94-BC45-5273320B010A}"/>
          </ac:grpSpMkLst>
        </pc:grpChg>
        <pc:grpChg chg="mod">
          <ac:chgData name="varitsara monsiri" userId="d21832565e14aca8" providerId="LiveId" clId="{25AA6E88-4402-4E52-A0E2-3C3819772E87}" dt="2024-01-09T10:35:49.590" v="5007"/>
          <ac:grpSpMkLst>
            <pc:docMk/>
            <pc:sldMk cId="4256582768" sldId="273"/>
            <ac:grpSpMk id="31" creationId="{3C718A0F-DD8C-474E-A5B1-D42A9FD0BF49}"/>
          </ac:grpSpMkLst>
        </pc:grpChg>
        <pc:grpChg chg="mod">
          <ac:chgData name="varitsara monsiri" userId="d21832565e14aca8" providerId="LiveId" clId="{25AA6E88-4402-4E52-A0E2-3C3819772E87}" dt="2024-01-09T10:35:49.590" v="5007"/>
          <ac:grpSpMkLst>
            <pc:docMk/>
            <pc:sldMk cId="4256582768" sldId="273"/>
            <ac:grpSpMk id="32" creationId="{3D9368A4-E518-4A14-A3CF-166EC3895EA5}"/>
          </ac:grpSpMkLst>
        </pc:grpChg>
        <pc:grpChg chg="mod">
          <ac:chgData name="varitsara monsiri" userId="d21832565e14aca8" providerId="LiveId" clId="{25AA6E88-4402-4E52-A0E2-3C3819772E87}" dt="2024-01-09T10:35:49.590" v="5007"/>
          <ac:grpSpMkLst>
            <pc:docMk/>
            <pc:sldMk cId="4256582768" sldId="273"/>
            <ac:grpSpMk id="33" creationId="{1F2B21CF-8079-4D57-8513-8F0D0750C499}"/>
          </ac:grpSpMkLst>
        </pc:grpChg>
        <pc:grpChg chg="mod">
          <ac:chgData name="varitsara monsiri" userId="d21832565e14aca8" providerId="LiveId" clId="{25AA6E88-4402-4E52-A0E2-3C3819772E87}" dt="2024-01-09T10:35:49.590" v="5007"/>
          <ac:grpSpMkLst>
            <pc:docMk/>
            <pc:sldMk cId="4256582768" sldId="273"/>
            <ac:grpSpMk id="34" creationId="{FD1617DE-5D2E-420A-B6D9-9E6334839964}"/>
          </ac:grpSpMkLst>
        </pc:grpChg>
        <pc:grpChg chg="mod">
          <ac:chgData name="varitsara monsiri" userId="d21832565e14aca8" providerId="LiveId" clId="{25AA6E88-4402-4E52-A0E2-3C3819772E87}" dt="2024-01-09T10:35:49.590" v="5007"/>
          <ac:grpSpMkLst>
            <pc:docMk/>
            <pc:sldMk cId="4256582768" sldId="273"/>
            <ac:grpSpMk id="36" creationId="{1895E132-9AE0-4054-ADBC-733F44232AA2}"/>
          </ac:grpSpMkLst>
        </pc:grpChg>
        <pc:grpChg chg="mod">
          <ac:chgData name="varitsara monsiri" userId="d21832565e14aca8" providerId="LiveId" clId="{25AA6E88-4402-4E52-A0E2-3C3819772E87}" dt="2024-01-09T10:35:49.590" v="5007"/>
          <ac:grpSpMkLst>
            <pc:docMk/>
            <pc:sldMk cId="4256582768" sldId="273"/>
            <ac:grpSpMk id="38" creationId="{4A41DFDD-3A03-4422-9BB7-3088E6872596}"/>
          </ac:grpSpMkLst>
        </pc:grpChg>
        <pc:grpChg chg="mod">
          <ac:chgData name="varitsara monsiri" userId="d21832565e14aca8" providerId="LiveId" clId="{25AA6E88-4402-4E52-A0E2-3C3819772E87}" dt="2024-01-09T10:35:49.590" v="5007"/>
          <ac:grpSpMkLst>
            <pc:docMk/>
            <pc:sldMk cId="4256582768" sldId="273"/>
            <ac:grpSpMk id="46" creationId="{FDEDCC94-EDA8-421B-9625-2C5C066027E0}"/>
          </ac:grpSpMkLst>
        </pc:grpChg>
        <pc:graphicFrameChg chg="mod">
          <ac:chgData name="varitsara monsiri" userId="d21832565e14aca8" providerId="LiveId" clId="{25AA6E88-4402-4E52-A0E2-3C3819772E87}" dt="2024-01-09T10:35:49.590" v="5007"/>
          <ac:graphicFrameMkLst>
            <pc:docMk/>
            <pc:sldMk cId="4256582768" sldId="273"/>
            <ac:graphicFrameMk id="19" creationId="{278CD67E-B331-4282-BDCB-069005B871B6}"/>
          </ac:graphicFrameMkLst>
        </pc:graphicFrameChg>
      </pc:sldChg>
      <pc:sldChg chg="addSp delSp modSp new mod modClrScheme chgLayout">
        <pc:chgData name="varitsara monsiri" userId="d21832565e14aca8" providerId="LiveId" clId="{25AA6E88-4402-4E52-A0E2-3C3819772E87}" dt="2024-01-09T10:31:53.927" v="4984" actId="2085"/>
        <pc:sldMkLst>
          <pc:docMk/>
          <pc:sldMk cId="3582769863" sldId="274"/>
        </pc:sldMkLst>
        <pc:spChg chg="del">
          <ac:chgData name="varitsara monsiri" userId="d21832565e14aca8" providerId="LiveId" clId="{25AA6E88-4402-4E52-A0E2-3C3819772E87}" dt="2024-01-09T06:44:09.870" v="2852" actId="700"/>
          <ac:spMkLst>
            <pc:docMk/>
            <pc:sldMk cId="3582769863" sldId="274"/>
            <ac:spMk id="2" creationId="{B4AAC743-9A86-4877-8F17-9D6D6C3A1EAD}"/>
          </ac:spMkLst>
        </pc:spChg>
        <pc:spChg chg="del">
          <ac:chgData name="varitsara monsiri" userId="d21832565e14aca8" providerId="LiveId" clId="{25AA6E88-4402-4E52-A0E2-3C3819772E87}" dt="2024-01-09T06:44:09.870" v="2852" actId="700"/>
          <ac:spMkLst>
            <pc:docMk/>
            <pc:sldMk cId="3582769863" sldId="274"/>
            <ac:spMk id="3" creationId="{080F07F2-EF5B-4E16-9027-45BA6E623EA0}"/>
          </ac:spMkLst>
        </pc:spChg>
        <pc:spChg chg="del">
          <ac:chgData name="varitsara monsiri" userId="d21832565e14aca8" providerId="LiveId" clId="{25AA6E88-4402-4E52-A0E2-3C3819772E87}" dt="2024-01-09T06:44:09.870" v="2852" actId="700"/>
          <ac:spMkLst>
            <pc:docMk/>
            <pc:sldMk cId="3582769863" sldId="274"/>
            <ac:spMk id="4" creationId="{3E12FFEF-8545-44E9-9106-5CD7E9B788D1}"/>
          </ac:spMkLst>
        </pc:spChg>
        <pc:spChg chg="del">
          <ac:chgData name="varitsara monsiri" userId="d21832565e14aca8" providerId="LiveId" clId="{25AA6E88-4402-4E52-A0E2-3C3819772E87}" dt="2024-01-09T06:44:09.870" v="2852" actId="700"/>
          <ac:spMkLst>
            <pc:docMk/>
            <pc:sldMk cId="3582769863" sldId="274"/>
            <ac:spMk id="5" creationId="{FC2DD441-1175-4B21-949E-0E33D8204613}"/>
          </ac:spMkLst>
        </pc:spChg>
        <pc:spChg chg="del">
          <ac:chgData name="varitsara monsiri" userId="d21832565e14aca8" providerId="LiveId" clId="{25AA6E88-4402-4E52-A0E2-3C3819772E87}" dt="2024-01-09T06:44:09.870" v="2852" actId="700"/>
          <ac:spMkLst>
            <pc:docMk/>
            <pc:sldMk cId="3582769863" sldId="274"/>
            <ac:spMk id="6" creationId="{1DEEF9CD-AD15-4C1E-82A8-9A26E2C5C0FC}"/>
          </ac:spMkLst>
        </pc:spChg>
        <pc:spChg chg="del">
          <ac:chgData name="varitsara monsiri" userId="d21832565e14aca8" providerId="LiveId" clId="{25AA6E88-4402-4E52-A0E2-3C3819772E87}" dt="2024-01-09T06:44:09.870" v="2852" actId="700"/>
          <ac:spMkLst>
            <pc:docMk/>
            <pc:sldMk cId="3582769863" sldId="274"/>
            <ac:spMk id="7" creationId="{7EDFFB41-9D6F-47DF-8A16-77E1E5503D0C}"/>
          </ac:spMkLst>
        </pc:spChg>
        <pc:spChg chg="del">
          <ac:chgData name="varitsara monsiri" userId="d21832565e14aca8" providerId="LiveId" clId="{25AA6E88-4402-4E52-A0E2-3C3819772E87}" dt="2024-01-09T06:44:09.870" v="2852" actId="700"/>
          <ac:spMkLst>
            <pc:docMk/>
            <pc:sldMk cId="3582769863" sldId="274"/>
            <ac:spMk id="8" creationId="{71936611-2B75-4B39-A057-33856941E22D}"/>
          </ac:spMkLst>
        </pc:spChg>
        <pc:spChg chg="del">
          <ac:chgData name="varitsara monsiri" userId="d21832565e14aca8" providerId="LiveId" clId="{25AA6E88-4402-4E52-A0E2-3C3819772E87}" dt="2024-01-09T06:44:09.870" v="2852" actId="700"/>
          <ac:spMkLst>
            <pc:docMk/>
            <pc:sldMk cId="3582769863" sldId="274"/>
            <ac:spMk id="9" creationId="{D7DE0168-CD87-49C3-8BE2-384DFAB5B9B0}"/>
          </ac:spMkLst>
        </pc:spChg>
        <pc:spChg chg="del">
          <ac:chgData name="varitsara monsiri" userId="d21832565e14aca8" providerId="LiveId" clId="{25AA6E88-4402-4E52-A0E2-3C3819772E87}" dt="2024-01-09T06:44:09.870" v="2852" actId="700"/>
          <ac:spMkLst>
            <pc:docMk/>
            <pc:sldMk cId="3582769863" sldId="274"/>
            <ac:spMk id="10" creationId="{CD582F59-6CA4-4A26-932E-14A69145C678}"/>
          </ac:spMkLst>
        </pc:spChg>
        <pc:spChg chg="del">
          <ac:chgData name="varitsara monsiri" userId="d21832565e14aca8" providerId="LiveId" clId="{25AA6E88-4402-4E52-A0E2-3C3819772E87}" dt="2024-01-09T06:44:09.870" v="2852" actId="700"/>
          <ac:spMkLst>
            <pc:docMk/>
            <pc:sldMk cId="3582769863" sldId="274"/>
            <ac:spMk id="11" creationId="{D3870A3A-B177-4895-ABD0-D0E5B2D8CF39}"/>
          </ac:spMkLst>
        </pc:spChg>
        <pc:spChg chg="del">
          <ac:chgData name="varitsara monsiri" userId="d21832565e14aca8" providerId="LiveId" clId="{25AA6E88-4402-4E52-A0E2-3C3819772E87}" dt="2024-01-09T06:44:09.870" v="2852" actId="700"/>
          <ac:spMkLst>
            <pc:docMk/>
            <pc:sldMk cId="3582769863" sldId="274"/>
            <ac:spMk id="12" creationId="{6F342934-6DF0-4937-BBDC-3BE79F486D20}"/>
          </ac:spMkLst>
        </pc:spChg>
        <pc:spChg chg="del">
          <ac:chgData name="varitsara monsiri" userId="d21832565e14aca8" providerId="LiveId" clId="{25AA6E88-4402-4E52-A0E2-3C3819772E87}" dt="2024-01-09T06:44:09.870" v="2852" actId="700"/>
          <ac:spMkLst>
            <pc:docMk/>
            <pc:sldMk cId="3582769863" sldId="274"/>
            <ac:spMk id="13" creationId="{835EB6DA-4AA4-4883-B1F7-1CF918DEBC17}"/>
          </ac:spMkLst>
        </pc:spChg>
        <pc:spChg chg="del mod">
          <ac:chgData name="varitsara monsiri" userId="d21832565e14aca8" providerId="LiveId" clId="{25AA6E88-4402-4E52-A0E2-3C3819772E87}" dt="2024-01-09T10:19:00.491" v="4618" actId="478"/>
          <ac:spMkLst>
            <pc:docMk/>
            <pc:sldMk cId="3582769863" sldId="274"/>
            <ac:spMk id="15" creationId="{67AA9998-B7D3-41C5-84D4-C6A01C97C91F}"/>
          </ac:spMkLst>
        </pc:spChg>
        <pc:spChg chg="del mod topLvl">
          <ac:chgData name="varitsara monsiri" userId="d21832565e14aca8" providerId="LiveId" clId="{25AA6E88-4402-4E52-A0E2-3C3819772E87}" dt="2024-01-09T10:19:02.144" v="4619" actId="478"/>
          <ac:spMkLst>
            <pc:docMk/>
            <pc:sldMk cId="3582769863" sldId="274"/>
            <ac:spMk id="16" creationId="{F4F9E937-F991-443C-9C65-F0E444D332BD}"/>
          </ac:spMkLst>
        </pc:spChg>
        <pc:spChg chg="del mod topLvl">
          <ac:chgData name="varitsara monsiri" userId="d21832565e14aca8" providerId="LiveId" clId="{25AA6E88-4402-4E52-A0E2-3C3819772E87}" dt="2024-01-09T10:19:06.713" v="4622" actId="478"/>
          <ac:spMkLst>
            <pc:docMk/>
            <pc:sldMk cId="3582769863" sldId="274"/>
            <ac:spMk id="17" creationId="{30D5C1CA-4472-42A3-AA05-647EEC12F5FA}"/>
          </ac:spMkLst>
        </pc:spChg>
        <pc:spChg chg="add mod">
          <ac:chgData name="varitsara monsiri" userId="d21832565e14aca8" providerId="LiveId" clId="{25AA6E88-4402-4E52-A0E2-3C3819772E87}" dt="2024-01-09T10:26:22.068" v="4826" actId="1035"/>
          <ac:spMkLst>
            <pc:docMk/>
            <pc:sldMk cId="3582769863" sldId="274"/>
            <ac:spMk id="21" creationId="{B651E2CB-D5F6-46C4-ACA4-103F33D2B5BB}"/>
          </ac:spMkLst>
        </pc:spChg>
        <pc:spChg chg="add mod">
          <ac:chgData name="varitsara monsiri" userId="d21832565e14aca8" providerId="LiveId" clId="{25AA6E88-4402-4E52-A0E2-3C3819772E87}" dt="2024-01-09T10:26:22.068" v="4826" actId="1035"/>
          <ac:spMkLst>
            <pc:docMk/>
            <pc:sldMk cId="3582769863" sldId="274"/>
            <ac:spMk id="22" creationId="{790DBC77-53A8-4386-A3DA-B6C063268814}"/>
          </ac:spMkLst>
        </pc:spChg>
        <pc:spChg chg="add mod">
          <ac:chgData name="varitsara monsiri" userId="d21832565e14aca8" providerId="LiveId" clId="{25AA6E88-4402-4E52-A0E2-3C3819772E87}" dt="2024-01-09T10:27:02.267" v="4874" actId="1038"/>
          <ac:spMkLst>
            <pc:docMk/>
            <pc:sldMk cId="3582769863" sldId="274"/>
            <ac:spMk id="23" creationId="{7C449011-F85E-42DE-92E6-0F331153F58C}"/>
          </ac:spMkLst>
        </pc:spChg>
        <pc:spChg chg="add mod">
          <ac:chgData name="varitsara monsiri" userId="d21832565e14aca8" providerId="LiveId" clId="{25AA6E88-4402-4E52-A0E2-3C3819772E87}" dt="2024-01-09T10:27:02.267" v="4874" actId="1038"/>
          <ac:spMkLst>
            <pc:docMk/>
            <pc:sldMk cId="3582769863" sldId="274"/>
            <ac:spMk id="24" creationId="{B83A1347-925E-4A96-9C9A-782C828E5E0C}"/>
          </ac:spMkLst>
        </pc:spChg>
        <pc:spChg chg="add mod">
          <ac:chgData name="varitsara monsiri" userId="d21832565e14aca8" providerId="LiveId" clId="{25AA6E88-4402-4E52-A0E2-3C3819772E87}" dt="2024-01-09T10:26:54.910" v="4854" actId="1037"/>
          <ac:spMkLst>
            <pc:docMk/>
            <pc:sldMk cId="3582769863" sldId="274"/>
            <ac:spMk id="25" creationId="{893F15EA-8FBA-4BC3-ABF2-04E2EB5A46DB}"/>
          </ac:spMkLst>
        </pc:spChg>
        <pc:spChg chg="add mod">
          <ac:chgData name="varitsara monsiri" userId="d21832565e14aca8" providerId="LiveId" clId="{25AA6E88-4402-4E52-A0E2-3C3819772E87}" dt="2024-01-09T10:26:54.910" v="4854" actId="1037"/>
          <ac:spMkLst>
            <pc:docMk/>
            <pc:sldMk cId="3582769863" sldId="274"/>
            <ac:spMk id="26" creationId="{002BB4E3-AF63-447A-840A-BBF1F7C5AF69}"/>
          </ac:spMkLst>
        </pc:spChg>
        <pc:spChg chg="add mod">
          <ac:chgData name="varitsara monsiri" userId="d21832565e14aca8" providerId="LiveId" clId="{25AA6E88-4402-4E52-A0E2-3C3819772E87}" dt="2024-01-09T10:26:03.255" v="4794" actId="164"/>
          <ac:spMkLst>
            <pc:docMk/>
            <pc:sldMk cId="3582769863" sldId="274"/>
            <ac:spMk id="27" creationId="{896E9693-8B71-41A8-B99E-9FCC530DB266}"/>
          </ac:spMkLst>
        </pc:spChg>
        <pc:spChg chg="add del mod">
          <ac:chgData name="varitsara monsiri" userId="d21832565e14aca8" providerId="LiveId" clId="{25AA6E88-4402-4E52-A0E2-3C3819772E87}" dt="2024-01-09T10:26:09.468" v="4796" actId="478"/>
          <ac:spMkLst>
            <pc:docMk/>
            <pc:sldMk cId="3582769863" sldId="274"/>
            <ac:spMk id="28" creationId="{0D8A326E-3A32-467F-B1D8-C369F32E9A5E}"/>
          </ac:spMkLst>
        </pc:spChg>
        <pc:spChg chg="add del mod">
          <ac:chgData name="varitsara monsiri" userId="d21832565e14aca8" providerId="LiveId" clId="{25AA6E88-4402-4E52-A0E2-3C3819772E87}" dt="2024-01-09T10:26:08.448" v="4795" actId="478"/>
          <ac:spMkLst>
            <pc:docMk/>
            <pc:sldMk cId="3582769863" sldId="274"/>
            <ac:spMk id="29" creationId="{186FB00E-C118-4BF6-A1CF-879CD5B4F900}"/>
          </ac:spMkLst>
        </pc:spChg>
        <pc:spChg chg="mod">
          <ac:chgData name="varitsara monsiri" userId="d21832565e14aca8" providerId="LiveId" clId="{25AA6E88-4402-4E52-A0E2-3C3819772E87}" dt="2024-01-09T10:22:59.868" v="4691"/>
          <ac:spMkLst>
            <pc:docMk/>
            <pc:sldMk cId="3582769863" sldId="274"/>
            <ac:spMk id="34" creationId="{61075B5A-6749-46BF-BBC7-4F0D830920FF}"/>
          </ac:spMkLst>
        </pc:spChg>
        <pc:spChg chg="mod">
          <ac:chgData name="varitsara monsiri" userId="d21832565e14aca8" providerId="LiveId" clId="{25AA6E88-4402-4E52-A0E2-3C3819772E87}" dt="2024-01-09T10:22:59.868" v="4691"/>
          <ac:spMkLst>
            <pc:docMk/>
            <pc:sldMk cId="3582769863" sldId="274"/>
            <ac:spMk id="35" creationId="{F9221E08-76EC-4092-9B7C-418720F7E76A}"/>
          </ac:spMkLst>
        </pc:spChg>
        <pc:spChg chg="mod">
          <ac:chgData name="varitsara monsiri" userId="d21832565e14aca8" providerId="LiveId" clId="{25AA6E88-4402-4E52-A0E2-3C3819772E87}" dt="2024-01-09T10:22:59.868" v="4691"/>
          <ac:spMkLst>
            <pc:docMk/>
            <pc:sldMk cId="3582769863" sldId="274"/>
            <ac:spMk id="36" creationId="{0116531F-5F62-4525-88D3-72649837DDC8}"/>
          </ac:spMkLst>
        </pc:spChg>
        <pc:spChg chg="mod">
          <ac:chgData name="varitsara monsiri" userId="d21832565e14aca8" providerId="LiveId" clId="{25AA6E88-4402-4E52-A0E2-3C3819772E87}" dt="2024-01-09T10:22:59.868" v="4691"/>
          <ac:spMkLst>
            <pc:docMk/>
            <pc:sldMk cId="3582769863" sldId="274"/>
            <ac:spMk id="37" creationId="{772C7151-762B-410B-8DF8-6CDE8D3F8EC9}"/>
          </ac:spMkLst>
        </pc:spChg>
        <pc:spChg chg="mod">
          <ac:chgData name="varitsara monsiri" userId="d21832565e14aca8" providerId="LiveId" clId="{25AA6E88-4402-4E52-A0E2-3C3819772E87}" dt="2024-01-09T10:22:59.868" v="4691"/>
          <ac:spMkLst>
            <pc:docMk/>
            <pc:sldMk cId="3582769863" sldId="274"/>
            <ac:spMk id="38" creationId="{52973F25-5DED-48BC-99A8-289FE3D13C4D}"/>
          </ac:spMkLst>
        </pc:spChg>
        <pc:spChg chg="mod">
          <ac:chgData name="varitsara monsiri" userId="d21832565e14aca8" providerId="LiveId" clId="{25AA6E88-4402-4E52-A0E2-3C3819772E87}" dt="2024-01-09T10:22:59.868" v="4691"/>
          <ac:spMkLst>
            <pc:docMk/>
            <pc:sldMk cId="3582769863" sldId="274"/>
            <ac:spMk id="39" creationId="{2E566272-2AA3-4BA7-999F-6679FD4EDC4D}"/>
          </ac:spMkLst>
        </pc:spChg>
        <pc:spChg chg="mod">
          <ac:chgData name="varitsara monsiri" userId="d21832565e14aca8" providerId="LiveId" clId="{25AA6E88-4402-4E52-A0E2-3C3819772E87}" dt="2024-01-09T10:22:59.868" v="4691"/>
          <ac:spMkLst>
            <pc:docMk/>
            <pc:sldMk cId="3582769863" sldId="274"/>
            <ac:spMk id="41" creationId="{46157B3D-0447-445D-AC3F-3A443F965665}"/>
          </ac:spMkLst>
        </pc:spChg>
        <pc:spChg chg="mod">
          <ac:chgData name="varitsara monsiri" userId="d21832565e14aca8" providerId="LiveId" clId="{25AA6E88-4402-4E52-A0E2-3C3819772E87}" dt="2024-01-09T10:22:59.868" v="4691"/>
          <ac:spMkLst>
            <pc:docMk/>
            <pc:sldMk cId="3582769863" sldId="274"/>
            <ac:spMk id="42" creationId="{BD0069A2-D670-4E37-A66C-30BD8352841D}"/>
          </ac:spMkLst>
        </pc:spChg>
        <pc:spChg chg="mod">
          <ac:chgData name="varitsara monsiri" userId="d21832565e14aca8" providerId="LiveId" clId="{25AA6E88-4402-4E52-A0E2-3C3819772E87}" dt="2024-01-09T10:22:59.868" v="4691"/>
          <ac:spMkLst>
            <pc:docMk/>
            <pc:sldMk cId="3582769863" sldId="274"/>
            <ac:spMk id="43" creationId="{9719A537-9239-44ED-92ED-C160FF4BCDEE}"/>
          </ac:spMkLst>
        </pc:spChg>
        <pc:spChg chg="mod">
          <ac:chgData name="varitsara monsiri" userId="d21832565e14aca8" providerId="LiveId" clId="{25AA6E88-4402-4E52-A0E2-3C3819772E87}" dt="2024-01-09T10:22:59.868" v="4691"/>
          <ac:spMkLst>
            <pc:docMk/>
            <pc:sldMk cId="3582769863" sldId="274"/>
            <ac:spMk id="44" creationId="{6360F95C-A09D-4068-88AC-C6E6EB06AC45}"/>
          </ac:spMkLst>
        </pc:spChg>
        <pc:spChg chg="mod">
          <ac:chgData name="varitsara monsiri" userId="d21832565e14aca8" providerId="LiveId" clId="{25AA6E88-4402-4E52-A0E2-3C3819772E87}" dt="2024-01-09T10:22:59.868" v="4691"/>
          <ac:spMkLst>
            <pc:docMk/>
            <pc:sldMk cId="3582769863" sldId="274"/>
            <ac:spMk id="45" creationId="{2F516CD6-35FC-4118-A62A-E8A96EDE0289}"/>
          </ac:spMkLst>
        </pc:spChg>
        <pc:spChg chg="mod">
          <ac:chgData name="varitsara monsiri" userId="d21832565e14aca8" providerId="LiveId" clId="{25AA6E88-4402-4E52-A0E2-3C3819772E87}" dt="2024-01-09T10:22:59.868" v="4691"/>
          <ac:spMkLst>
            <pc:docMk/>
            <pc:sldMk cId="3582769863" sldId="274"/>
            <ac:spMk id="46" creationId="{F69E1943-568B-4417-BD21-9C8FDFD7925B}"/>
          </ac:spMkLst>
        </pc:spChg>
        <pc:spChg chg="mod">
          <ac:chgData name="varitsara monsiri" userId="d21832565e14aca8" providerId="LiveId" clId="{25AA6E88-4402-4E52-A0E2-3C3819772E87}" dt="2024-01-09T10:22:59.868" v="4691"/>
          <ac:spMkLst>
            <pc:docMk/>
            <pc:sldMk cId="3582769863" sldId="274"/>
            <ac:spMk id="47" creationId="{DB78E0FB-CC57-4D21-97C0-C01C98FB7604}"/>
          </ac:spMkLst>
        </pc:spChg>
        <pc:spChg chg="mod">
          <ac:chgData name="varitsara monsiri" userId="d21832565e14aca8" providerId="LiveId" clId="{25AA6E88-4402-4E52-A0E2-3C3819772E87}" dt="2024-01-09T10:22:59.868" v="4691"/>
          <ac:spMkLst>
            <pc:docMk/>
            <pc:sldMk cId="3582769863" sldId="274"/>
            <ac:spMk id="48" creationId="{AC8CEE9D-9B31-42E1-8DD9-D9924344FA5A}"/>
          </ac:spMkLst>
        </pc:spChg>
        <pc:spChg chg="mod">
          <ac:chgData name="varitsara monsiri" userId="d21832565e14aca8" providerId="LiveId" clId="{25AA6E88-4402-4E52-A0E2-3C3819772E87}" dt="2024-01-09T10:22:59.868" v="4691"/>
          <ac:spMkLst>
            <pc:docMk/>
            <pc:sldMk cId="3582769863" sldId="274"/>
            <ac:spMk id="50" creationId="{BFF51973-7C87-4F04-9699-D1F1CCD016C1}"/>
          </ac:spMkLst>
        </pc:spChg>
        <pc:spChg chg="mod">
          <ac:chgData name="varitsara monsiri" userId="d21832565e14aca8" providerId="LiveId" clId="{25AA6E88-4402-4E52-A0E2-3C3819772E87}" dt="2024-01-09T10:22:59.868" v="4691"/>
          <ac:spMkLst>
            <pc:docMk/>
            <pc:sldMk cId="3582769863" sldId="274"/>
            <ac:spMk id="51" creationId="{34B0791E-E9CC-4DF4-8DD8-5006F3CD364E}"/>
          </ac:spMkLst>
        </pc:spChg>
        <pc:spChg chg="mod">
          <ac:chgData name="varitsara monsiri" userId="d21832565e14aca8" providerId="LiveId" clId="{25AA6E88-4402-4E52-A0E2-3C3819772E87}" dt="2024-01-09T10:22:59.868" v="4691"/>
          <ac:spMkLst>
            <pc:docMk/>
            <pc:sldMk cId="3582769863" sldId="274"/>
            <ac:spMk id="52" creationId="{62BC5506-EDEE-40A6-8373-5AA918AE3730}"/>
          </ac:spMkLst>
        </pc:spChg>
        <pc:spChg chg="mod">
          <ac:chgData name="varitsara monsiri" userId="d21832565e14aca8" providerId="LiveId" clId="{25AA6E88-4402-4E52-A0E2-3C3819772E87}" dt="2024-01-09T10:22:59.868" v="4691"/>
          <ac:spMkLst>
            <pc:docMk/>
            <pc:sldMk cId="3582769863" sldId="274"/>
            <ac:spMk id="53" creationId="{7EEF0BFD-DF34-4008-A9ED-B11D64C1AED1}"/>
          </ac:spMkLst>
        </pc:spChg>
        <pc:spChg chg="mod">
          <ac:chgData name="varitsara monsiri" userId="d21832565e14aca8" providerId="LiveId" clId="{25AA6E88-4402-4E52-A0E2-3C3819772E87}" dt="2024-01-09T10:22:59.868" v="4691"/>
          <ac:spMkLst>
            <pc:docMk/>
            <pc:sldMk cId="3582769863" sldId="274"/>
            <ac:spMk id="54" creationId="{02E6C34F-26F8-4045-9375-969CF73742A7}"/>
          </ac:spMkLst>
        </pc:spChg>
        <pc:spChg chg="mod">
          <ac:chgData name="varitsara monsiri" userId="d21832565e14aca8" providerId="LiveId" clId="{25AA6E88-4402-4E52-A0E2-3C3819772E87}" dt="2024-01-09T10:22:59.868" v="4691"/>
          <ac:spMkLst>
            <pc:docMk/>
            <pc:sldMk cId="3582769863" sldId="274"/>
            <ac:spMk id="55" creationId="{15EA87D6-343C-4A63-AA47-3B281E3A6A9C}"/>
          </ac:spMkLst>
        </pc:spChg>
        <pc:spChg chg="mod">
          <ac:chgData name="varitsara monsiri" userId="d21832565e14aca8" providerId="LiveId" clId="{25AA6E88-4402-4E52-A0E2-3C3819772E87}" dt="2024-01-09T10:22:59.868" v="4691"/>
          <ac:spMkLst>
            <pc:docMk/>
            <pc:sldMk cId="3582769863" sldId="274"/>
            <ac:spMk id="56" creationId="{2F6072AA-8308-471A-8A2A-5663C3C854E2}"/>
          </ac:spMkLst>
        </pc:spChg>
        <pc:spChg chg="add del mod ord">
          <ac:chgData name="varitsara monsiri" userId="d21832565e14aca8" providerId="LiveId" clId="{25AA6E88-4402-4E52-A0E2-3C3819772E87}" dt="2024-01-09T10:24:03.062" v="4763" actId="478"/>
          <ac:spMkLst>
            <pc:docMk/>
            <pc:sldMk cId="3582769863" sldId="274"/>
            <ac:spMk id="57" creationId="{D02B7869-0C49-40D1-889B-91F6D709363A}"/>
          </ac:spMkLst>
        </pc:spChg>
        <pc:spChg chg="add del mod ord">
          <ac:chgData name="varitsara monsiri" userId="d21832565e14aca8" providerId="LiveId" clId="{25AA6E88-4402-4E52-A0E2-3C3819772E87}" dt="2024-01-09T10:24:34.968" v="4769" actId="478"/>
          <ac:spMkLst>
            <pc:docMk/>
            <pc:sldMk cId="3582769863" sldId="274"/>
            <ac:spMk id="58" creationId="{D6069172-4C38-4076-BAE9-1EC2AAA69E4D}"/>
          </ac:spMkLst>
        </pc:spChg>
        <pc:spChg chg="add mod ord">
          <ac:chgData name="varitsara monsiri" userId="d21832565e14aca8" providerId="LiveId" clId="{25AA6E88-4402-4E52-A0E2-3C3819772E87}" dt="2024-01-09T10:26:03.255" v="4794" actId="164"/>
          <ac:spMkLst>
            <pc:docMk/>
            <pc:sldMk cId="3582769863" sldId="274"/>
            <ac:spMk id="59" creationId="{C4F56BB7-5F60-46C6-A05B-783869A63CF9}"/>
          </ac:spMkLst>
        </pc:spChg>
        <pc:spChg chg="add mod ord">
          <ac:chgData name="varitsara monsiri" userId="d21832565e14aca8" providerId="LiveId" clId="{25AA6E88-4402-4E52-A0E2-3C3819772E87}" dt="2024-01-09T10:26:03.255" v="4794" actId="164"/>
          <ac:spMkLst>
            <pc:docMk/>
            <pc:sldMk cId="3582769863" sldId="274"/>
            <ac:spMk id="60" creationId="{2B0A9090-0B79-41A9-AD8F-030397278774}"/>
          </ac:spMkLst>
        </pc:spChg>
        <pc:spChg chg="mod">
          <ac:chgData name="varitsara monsiri" userId="d21832565e14aca8" providerId="LiveId" clId="{25AA6E88-4402-4E52-A0E2-3C3819772E87}" dt="2024-01-09T10:26:28.836" v="4828"/>
          <ac:spMkLst>
            <pc:docMk/>
            <pc:sldMk cId="3582769863" sldId="274"/>
            <ac:spMk id="63" creationId="{0AFC4ABB-5371-4B33-94F7-8EBC7F5E2766}"/>
          </ac:spMkLst>
        </pc:spChg>
        <pc:spChg chg="mod">
          <ac:chgData name="varitsara monsiri" userId="d21832565e14aca8" providerId="LiveId" clId="{25AA6E88-4402-4E52-A0E2-3C3819772E87}" dt="2024-01-09T10:26:28.836" v="4828"/>
          <ac:spMkLst>
            <pc:docMk/>
            <pc:sldMk cId="3582769863" sldId="274"/>
            <ac:spMk id="64" creationId="{98A45331-14D5-400D-8AEB-BD057B7141D1}"/>
          </ac:spMkLst>
        </pc:spChg>
        <pc:spChg chg="mod">
          <ac:chgData name="varitsara monsiri" userId="d21832565e14aca8" providerId="LiveId" clId="{25AA6E88-4402-4E52-A0E2-3C3819772E87}" dt="2024-01-09T10:26:28.836" v="4828"/>
          <ac:spMkLst>
            <pc:docMk/>
            <pc:sldMk cId="3582769863" sldId="274"/>
            <ac:spMk id="65" creationId="{2C922EB3-E171-427F-9C77-CEA434DB410B}"/>
          </ac:spMkLst>
        </pc:spChg>
        <pc:spChg chg="mod">
          <ac:chgData name="varitsara monsiri" userId="d21832565e14aca8" providerId="LiveId" clId="{25AA6E88-4402-4E52-A0E2-3C3819772E87}" dt="2024-01-09T10:26:39.669" v="4832"/>
          <ac:spMkLst>
            <pc:docMk/>
            <pc:sldMk cId="3582769863" sldId="274"/>
            <ac:spMk id="67" creationId="{AA606CCF-ECAC-48BC-BDCA-A404EEDBE021}"/>
          </ac:spMkLst>
        </pc:spChg>
        <pc:spChg chg="mod">
          <ac:chgData name="varitsara monsiri" userId="d21832565e14aca8" providerId="LiveId" clId="{25AA6E88-4402-4E52-A0E2-3C3819772E87}" dt="2024-01-09T10:26:39.669" v="4832"/>
          <ac:spMkLst>
            <pc:docMk/>
            <pc:sldMk cId="3582769863" sldId="274"/>
            <ac:spMk id="68" creationId="{533AC30D-4766-49A6-9F8C-324E92F754D5}"/>
          </ac:spMkLst>
        </pc:spChg>
        <pc:spChg chg="mod">
          <ac:chgData name="varitsara monsiri" userId="d21832565e14aca8" providerId="LiveId" clId="{25AA6E88-4402-4E52-A0E2-3C3819772E87}" dt="2024-01-09T10:26:39.669" v="4832"/>
          <ac:spMkLst>
            <pc:docMk/>
            <pc:sldMk cId="3582769863" sldId="274"/>
            <ac:spMk id="69" creationId="{39AB684D-677E-459A-97A3-A0B5F072C6B1}"/>
          </ac:spMkLst>
        </pc:spChg>
        <pc:grpChg chg="add del mod">
          <ac:chgData name="varitsara monsiri" userId="d21832565e14aca8" providerId="LiveId" clId="{25AA6E88-4402-4E52-A0E2-3C3819772E87}" dt="2024-01-09T10:19:02.144" v="4619" actId="478"/>
          <ac:grpSpMkLst>
            <pc:docMk/>
            <pc:sldMk cId="3582769863" sldId="274"/>
            <ac:grpSpMk id="14" creationId="{2A56EA08-59DF-4948-B484-A47D3CB89E70}"/>
          </ac:grpSpMkLst>
        </pc:grpChg>
        <pc:grpChg chg="add del mod">
          <ac:chgData name="varitsara monsiri" userId="d21832565e14aca8" providerId="LiveId" clId="{25AA6E88-4402-4E52-A0E2-3C3819772E87}" dt="2024-01-09T10:22:08.492" v="4673" actId="21"/>
          <ac:grpSpMkLst>
            <pc:docMk/>
            <pc:sldMk cId="3582769863" sldId="274"/>
            <ac:grpSpMk id="20" creationId="{21353A7D-C659-4233-A506-A58565C6B027}"/>
          </ac:grpSpMkLst>
        </pc:grpChg>
        <pc:grpChg chg="add mod">
          <ac:chgData name="varitsara monsiri" userId="d21832565e14aca8" providerId="LiveId" clId="{25AA6E88-4402-4E52-A0E2-3C3819772E87}" dt="2024-01-09T10:26:22.068" v="4826" actId="1035"/>
          <ac:grpSpMkLst>
            <pc:docMk/>
            <pc:sldMk cId="3582769863" sldId="274"/>
            <ac:grpSpMk id="33" creationId="{B94CD9C8-8DC6-4FE1-B654-959A4E8F8F3D}"/>
          </ac:grpSpMkLst>
        </pc:grpChg>
        <pc:grpChg chg="add mod">
          <ac:chgData name="varitsara monsiri" userId="d21832565e14aca8" providerId="LiveId" clId="{25AA6E88-4402-4E52-A0E2-3C3819772E87}" dt="2024-01-09T10:27:02.267" v="4874" actId="1038"/>
          <ac:grpSpMkLst>
            <pc:docMk/>
            <pc:sldMk cId="3582769863" sldId="274"/>
            <ac:grpSpMk id="40" creationId="{B9AF7509-7454-4B1A-AAA6-546564001B2A}"/>
          </ac:grpSpMkLst>
        </pc:grpChg>
        <pc:grpChg chg="add mod">
          <ac:chgData name="varitsara monsiri" userId="d21832565e14aca8" providerId="LiveId" clId="{25AA6E88-4402-4E52-A0E2-3C3819772E87}" dt="2024-01-09T10:26:54.910" v="4854" actId="1037"/>
          <ac:grpSpMkLst>
            <pc:docMk/>
            <pc:sldMk cId="3582769863" sldId="274"/>
            <ac:grpSpMk id="49" creationId="{A4097064-AA56-4434-ABDE-A173F58E31EE}"/>
          </ac:grpSpMkLst>
        </pc:grpChg>
        <pc:grpChg chg="add mod">
          <ac:chgData name="varitsara monsiri" userId="d21832565e14aca8" providerId="LiveId" clId="{25AA6E88-4402-4E52-A0E2-3C3819772E87}" dt="2024-01-09T10:26:54.910" v="4854" actId="1037"/>
          <ac:grpSpMkLst>
            <pc:docMk/>
            <pc:sldMk cId="3582769863" sldId="274"/>
            <ac:grpSpMk id="61" creationId="{7546429F-F8A9-4555-BD1B-5E4873B87992}"/>
          </ac:grpSpMkLst>
        </pc:grpChg>
        <pc:grpChg chg="add mod ord">
          <ac:chgData name="varitsara monsiri" userId="d21832565e14aca8" providerId="LiveId" clId="{25AA6E88-4402-4E52-A0E2-3C3819772E87}" dt="2024-01-09T10:26:36.067" v="4831" actId="167"/>
          <ac:grpSpMkLst>
            <pc:docMk/>
            <pc:sldMk cId="3582769863" sldId="274"/>
            <ac:grpSpMk id="62" creationId="{081F8B53-4E33-4EED-A226-F03A3A597817}"/>
          </ac:grpSpMkLst>
        </pc:grpChg>
        <pc:grpChg chg="add mod ord">
          <ac:chgData name="varitsara monsiri" userId="d21832565e14aca8" providerId="LiveId" clId="{25AA6E88-4402-4E52-A0E2-3C3819772E87}" dt="2024-01-09T10:27:02.267" v="4874" actId="1038"/>
          <ac:grpSpMkLst>
            <pc:docMk/>
            <pc:sldMk cId="3582769863" sldId="274"/>
            <ac:grpSpMk id="66" creationId="{77EA9091-4AC9-47E7-8F0F-41B9CDE93B64}"/>
          </ac:grpSpMkLst>
        </pc:grpChg>
        <pc:grpChg chg="add mod ord">
          <ac:chgData name="varitsara monsiri" userId="d21832565e14aca8" providerId="LiveId" clId="{25AA6E88-4402-4E52-A0E2-3C3819772E87}" dt="2024-01-09T10:29:25.982" v="4954" actId="167"/>
          <ac:grpSpMkLst>
            <pc:docMk/>
            <pc:sldMk cId="3582769863" sldId="274"/>
            <ac:grpSpMk id="71" creationId="{3D1DE742-94F7-48A0-BAF1-DD3E8BCDF68F}"/>
          </ac:grpSpMkLst>
        </pc:grpChg>
        <pc:grpChg chg="add del mod">
          <ac:chgData name="varitsara monsiri" userId="d21832565e14aca8" providerId="LiveId" clId="{25AA6E88-4402-4E52-A0E2-3C3819772E87}" dt="2024-01-09T10:29:07.570" v="4951" actId="165"/>
          <ac:grpSpMkLst>
            <pc:docMk/>
            <pc:sldMk cId="3582769863" sldId="274"/>
            <ac:grpSpMk id="76" creationId="{7386C36B-9455-4EA5-9D14-B4B146ECBD13}"/>
          </ac:grpSpMkLst>
        </pc:grpChg>
        <pc:grpChg chg="add mod ord">
          <ac:chgData name="varitsara monsiri" userId="d21832565e14aca8" providerId="LiveId" clId="{25AA6E88-4402-4E52-A0E2-3C3819772E87}" dt="2024-01-09T10:29:17.414" v="4952" actId="167"/>
          <ac:grpSpMkLst>
            <pc:docMk/>
            <pc:sldMk cId="3582769863" sldId="274"/>
            <ac:grpSpMk id="80" creationId="{FB470586-7EEC-4BE5-BD2E-332A2097B00C}"/>
          </ac:grpSpMkLst>
        </pc:grpChg>
        <pc:graphicFrameChg chg="add mod">
          <ac:chgData name="varitsara monsiri" userId="d21832565e14aca8" providerId="LiveId" clId="{25AA6E88-4402-4E52-A0E2-3C3819772E87}" dt="2024-01-09T10:31:53.927" v="4984" actId="2085"/>
          <ac:graphicFrameMkLst>
            <pc:docMk/>
            <pc:sldMk cId="3582769863" sldId="274"/>
            <ac:graphicFrameMk id="30" creationId="{1A730419-98FA-4D05-8E31-9EACAE364670}"/>
          </ac:graphicFrameMkLst>
        </pc:graphicFrameChg>
        <pc:graphicFrameChg chg="add mod">
          <ac:chgData name="varitsara monsiri" userId="d21832565e14aca8" providerId="LiveId" clId="{25AA6E88-4402-4E52-A0E2-3C3819772E87}" dt="2024-01-09T10:27:55.429" v="4945"/>
          <ac:graphicFrameMkLst>
            <pc:docMk/>
            <pc:sldMk cId="3582769863" sldId="274"/>
            <ac:graphicFrameMk id="31" creationId="{830DE259-18C1-48BC-837B-2D96C2F1FF99}"/>
          </ac:graphicFrameMkLst>
        </pc:graphicFrameChg>
        <pc:graphicFrameChg chg="add mod">
          <ac:chgData name="varitsara monsiri" userId="d21832565e14aca8" providerId="LiveId" clId="{25AA6E88-4402-4E52-A0E2-3C3819772E87}" dt="2024-01-09T10:28:00.711" v="4946"/>
          <ac:graphicFrameMkLst>
            <pc:docMk/>
            <pc:sldMk cId="3582769863" sldId="274"/>
            <ac:graphicFrameMk id="32" creationId="{90F9C633-1EAC-45FA-87B2-200EF95FA46C}"/>
          </ac:graphicFrameMkLst>
        </pc:graphicFrameChg>
        <pc:picChg chg="add mod modCrop">
          <ac:chgData name="varitsara monsiri" userId="d21832565e14aca8" providerId="LiveId" clId="{25AA6E88-4402-4E52-A0E2-3C3819772E87}" dt="2024-01-09T10:20:55.976" v="4641" actId="164"/>
          <ac:picMkLst>
            <pc:docMk/>
            <pc:sldMk cId="3582769863" sldId="274"/>
            <ac:picMk id="18" creationId="{3FD2957A-E1FF-43C4-99E1-C290420138EE}"/>
          </ac:picMkLst>
        </pc:picChg>
        <pc:picChg chg="add mod modCrop">
          <ac:chgData name="varitsara monsiri" userId="d21832565e14aca8" providerId="LiveId" clId="{25AA6E88-4402-4E52-A0E2-3C3819772E87}" dt="2024-01-09T10:20:55.976" v="4641" actId="164"/>
          <ac:picMkLst>
            <pc:docMk/>
            <pc:sldMk cId="3582769863" sldId="274"/>
            <ac:picMk id="19" creationId="{2CA3ACA3-DAB9-4B34-B3D4-BA07F5053D79}"/>
          </ac:picMkLst>
        </pc:picChg>
        <pc:picChg chg="add mod ord">
          <ac:chgData name="varitsara monsiri" userId="d21832565e14aca8" providerId="LiveId" clId="{25AA6E88-4402-4E52-A0E2-3C3819772E87}" dt="2024-01-09T10:29:17.414" v="4952" actId="167"/>
          <ac:picMkLst>
            <pc:docMk/>
            <pc:sldMk cId="3582769863" sldId="274"/>
            <ac:picMk id="70" creationId="{B848D244-C881-4422-BAD7-9951F32BCEEA}"/>
          </ac:picMkLst>
        </pc:picChg>
        <pc:picChg chg="mod">
          <ac:chgData name="varitsara monsiri" userId="d21832565e14aca8" providerId="LiveId" clId="{25AA6E88-4402-4E52-A0E2-3C3819772E87}" dt="2024-01-09T10:28:54.159" v="4949"/>
          <ac:picMkLst>
            <pc:docMk/>
            <pc:sldMk cId="3582769863" sldId="274"/>
            <ac:picMk id="72" creationId="{DE26054E-0DCB-4CC8-9258-5DE2526382AD}"/>
          </ac:picMkLst>
        </pc:picChg>
        <pc:picChg chg="mod">
          <ac:chgData name="varitsara monsiri" userId="d21832565e14aca8" providerId="LiveId" clId="{25AA6E88-4402-4E52-A0E2-3C3819772E87}" dt="2024-01-09T10:28:54.159" v="4949"/>
          <ac:picMkLst>
            <pc:docMk/>
            <pc:sldMk cId="3582769863" sldId="274"/>
            <ac:picMk id="73" creationId="{53376803-BBFD-4EE4-A39D-CEC0448AF7A4}"/>
          </ac:picMkLst>
        </pc:picChg>
        <pc:picChg chg="add mod">
          <ac:chgData name="varitsara monsiri" userId="d21832565e14aca8" providerId="LiveId" clId="{25AA6E88-4402-4E52-A0E2-3C3819772E87}" dt="2024-01-09T10:29:33.552" v="4956" actId="1076"/>
          <ac:picMkLst>
            <pc:docMk/>
            <pc:sldMk cId="3582769863" sldId="274"/>
            <ac:picMk id="74" creationId="{219023DB-CF91-4179-8E78-F87DC65A5DE5}"/>
          </ac:picMkLst>
        </pc:picChg>
        <pc:picChg chg="add mod">
          <ac:chgData name="varitsara monsiri" userId="d21832565e14aca8" providerId="LiveId" clId="{25AA6E88-4402-4E52-A0E2-3C3819772E87}" dt="2024-01-09T10:29:31.177" v="4955" actId="1076"/>
          <ac:picMkLst>
            <pc:docMk/>
            <pc:sldMk cId="3582769863" sldId="274"/>
            <ac:picMk id="75" creationId="{B6C9DBB4-D0F4-40FA-8CCA-95BEDF1688F6}"/>
          </ac:picMkLst>
        </pc:picChg>
        <pc:picChg chg="mod ord topLvl">
          <ac:chgData name="varitsara monsiri" userId="d21832565e14aca8" providerId="LiveId" clId="{25AA6E88-4402-4E52-A0E2-3C3819772E87}" dt="2024-01-09T10:29:17.414" v="4952" actId="167"/>
          <ac:picMkLst>
            <pc:docMk/>
            <pc:sldMk cId="3582769863" sldId="274"/>
            <ac:picMk id="77" creationId="{7E69E8EE-298F-4EE6-AF5A-635B7B72E72F}"/>
          </ac:picMkLst>
        </pc:picChg>
        <pc:picChg chg="mod topLvl">
          <ac:chgData name="varitsara monsiri" userId="d21832565e14aca8" providerId="LiveId" clId="{25AA6E88-4402-4E52-A0E2-3C3819772E87}" dt="2024-01-09T10:29:41.294" v="4958" actId="1076"/>
          <ac:picMkLst>
            <pc:docMk/>
            <pc:sldMk cId="3582769863" sldId="274"/>
            <ac:picMk id="78" creationId="{22BC6234-C665-4A3B-99CC-A0C0CA888E59}"/>
          </ac:picMkLst>
        </pc:picChg>
        <pc:picChg chg="mod topLvl">
          <ac:chgData name="varitsara monsiri" userId="d21832565e14aca8" providerId="LiveId" clId="{25AA6E88-4402-4E52-A0E2-3C3819772E87}" dt="2024-01-09T10:29:36.955" v="4957" actId="1076"/>
          <ac:picMkLst>
            <pc:docMk/>
            <pc:sldMk cId="3582769863" sldId="274"/>
            <ac:picMk id="79" creationId="{886290DC-5C35-4941-B20A-CD0469672792}"/>
          </ac:picMkLst>
        </pc:picChg>
        <pc:picChg chg="mod">
          <ac:chgData name="varitsara monsiri" userId="d21832565e14aca8" providerId="LiveId" clId="{25AA6E88-4402-4E52-A0E2-3C3819772E87}" dt="2024-01-09T10:28:54.159" v="4949"/>
          <ac:picMkLst>
            <pc:docMk/>
            <pc:sldMk cId="3582769863" sldId="274"/>
            <ac:picMk id="81" creationId="{4355585A-37FF-443A-8B40-768ED56140DE}"/>
          </ac:picMkLst>
        </pc:picChg>
        <pc:picChg chg="mod">
          <ac:chgData name="varitsara monsiri" userId="d21832565e14aca8" providerId="LiveId" clId="{25AA6E88-4402-4E52-A0E2-3C3819772E87}" dt="2024-01-09T10:28:54.159" v="4949"/>
          <ac:picMkLst>
            <pc:docMk/>
            <pc:sldMk cId="3582769863" sldId="274"/>
            <ac:picMk id="82" creationId="{ABF32133-A0E9-4F93-AA76-AF08DC7EB444}"/>
          </ac:picMkLst>
        </pc:picChg>
      </pc:sldChg>
      <pc:sldChg chg="addSp delSp modSp new mod modClrScheme chgLayout">
        <pc:chgData name="varitsara monsiri" userId="d21832565e14aca8" providerId="LiveId" clId="{25AA6E88-4402-4E52-A0E2-3C3819772E87}" dt="2024-01-09T12:12:20.195" v="6384" actId="22"/>
        <pc:sldMkLst>
          <pc:docMk/>
          <pc:sldMk cId="3628850793" sldId="275"/>
        </pc:sldMkLst>
        <pc:spChg chg="del">
          <ac:chgData name="varitsara monsiri" userId="d21832565e14aca8" providerId="LiveId" clId="{25AA6E88-4402-4E52-A0E2-3C3819772E87}" dt="2024-01-09T06:44:13.624" v="2853" actId="700"/>
          <ac:spMkLst>
            <pc:docMk/>
            <pc:sldMk cId="3628850793" sldId="275"/>
            <ac:spMk id="2" creationId="{3301489F-7C04-4125-B56C-16BE38946B97}"/>
          </ac:spMkLst>
        </pc:spChg>
        <pc:spChg chg="del">
          <ac:chgData name="varitsara monsiri" userId="d21832565e14aca8" providerId="LiveId" clId="{25AA6E88-4402-4E52-A0E2-3C3819772E87}" dt="2024-01-09T06:44:13.624" v="2853" actId="700"/>
          <ac:spMkLst>
            <pc:docMk/>
            <pc:sldMk cId="3628850793" sldId="275"/>
            <ac:spMk id="3" creationId="{490A1775-3FBB-460B-8690-FF5876EC6ED8}"/>
          </ac:spMkLst>
        </pc:spChg>
        <pc:spChg chg="del">
          <ac:chgData name="varitsara monsiri" userId="d21832565e14aca8" providerId="LiveId" clId="{25AA6E88-4402-4E52-A0E2-3C3819772E87}" dt="2024-01-09T06:44:13.624" v="2853" actId="700"/>
          <ac:spMkLst>
            <pc:docMk/>
            <pc:sldMk cId="3628850793" sldId="275"/>
            <ac:spMk id="4" creationId="{2CF437D1-5F5F-4B9F-A394-99A0DF2227A8}"/>
          </ac:spMkLst>
        </pc:spChg>
        <pc:spChg chg="del">
          <ac:chgData name="varitsara monsiri" userId="d21832565e14aca8" providerId="LiveId" clId="{25AA6E88-4402-4E52-A0E2-3C3819772E87}" dt="2024-01-09T06:44:13.624" v="2853" actId="700"/>
          <ac:spMkLst>
            <pc:docMk/>
            <pc:sldMk cId="3628850793" sldId="275"/>
            <ac:spMk id="5" creationId="{C8E70E67-7F35-4D13-91BF-7D0DB80686E7}"/>
          </ac:spMkLst>
        </pc:spChg>
        <pc:spChg chg="del">
          <ac:chgData name="varitsara monsiri" userId="d21832565e14aca8" providerId="LiveId" clId="{25AA6E88-4402-4E52-A0E2-3C3819772E87}" dt="2024-01-09T06:44:13.624" v="2853" actId="700"/>
          <ac:spMkLst>
            <pc:docMk/>
            <pc:sldMk cId="3628850793" sldId="275"/>
            <ac:spMk id="6" creationId="{9B56C064-DB23-49BA-903A-D39253341583}"/>
          </ac:spMkLst>
        </pc:spChg>
        <pc:spChg chg="del">
          <ac:chgData name="varitsara monsiri" userId="d21832565e14aca8" providerId="LiveId" clId="{25AA6E88-4402-4E52-A0E2-3C3819772E87}" dt="2024-01-09T06:44:13.624" v="2853" actId="700"/>
          <ac:spMkLst>
            <pc:docMk/>
            <pc:sldMk cId="3628850793" sldId="275"/>
            <ac:spMk id="7" creationId="{A95BAD92-F0F1-42C0-8651-53B51BED13F6}"/>
          </ac:spMkLst>
        </pc:spChg>
        <pc:spChg chg="del">
          <ac:chgData name="varitsara monsiri" userId="d21832565e14aca8" providerId="LiveId" clId="{25AA6E88-4402-4E52-A0E2-3C3819772E87}" dt="2024-01-09T06:44:13.624" v="2853" actId="700"/>
          <ac:spMkLst>
            <pc:docMk/>
            <pc:sldMk cId="3628850793" sldId="275"/>
            <ac:spMk id="8" creationId="{111F8122-DC33-4D80-B295-1CED1439AC21}"/>
          </ac:spMkLst>
        </pc:spChg>
        <pc:spChg chg="del">
          <ac:chgData name="varitsara monsiri" userId="d21832565e14aca8" providerId="LiveId" clId="{25AA6E88-4402-4E52-A0E2-3C3819772E87}" dt="2024-01-09T06:44:13.624" v="2853" actId="700"/>
          <ac:spMkLst>
            <pc:docMk/>
            <pc:sldMk cId="3628850793" sldId="275"/>
            <ac:spMk id="9" creationId="{1D4E7366-6FF4-4C3C-8AD1-4AA349EDAFB7}"/>
          </ac:spMkLst>
        </pc:spChg>
        <pc:spChg chg="del">
          <ac:chgData name="varitsara monsiri" userId="d21832565e14aca8" providerId="LiveId" clId="{25AA6E88-4402-4E52-A0E2-3C3819772E87}" dt="2024-01-09T06:44:13.624" v="2853" actId="700"/>
          <ac:spMkLst>
            <pc:docMk/>
            <pc:sldMk cId="3628850793" sldId="275"/>
            <ac:spMk id="10" creationId="{B3559B25-3E0E-4484-A68C-BC2320047DDE}"/>
          </ac:spMkLst>
        </pc:spChg>
        <pc:spChg chg="del">
          <ac:chgData name="varitsara monsiri" userId="d21832565e14aca8" providerId="LiveId" clId="{25AA6E88-4402-4E52-A0E2-3C3819772E87}" dt="2024-01-09T06:44:13.624" v="2853" actId="700"/>
          <ac:spMkLst>
            <pc:docMk/>
            <pc:sldMk cId="3628850793" sldId="275"/>
            <ac:spMk id="11" creationId="{4BAB92ED-0384-4284-B937-732713654C35}"/>
          </ac:spMkLst>
        </pc:spChg>
        <pc:spChg chg="del">
          <ac:chgData name="varitsara monsiri" userId="d21832565e14aca8" providerId="LiveId" clId="{25AA6E88-4402-4E52-A0E2-3C3819772E87}" dt="2024-01-09T06:44:13.624" v="2853" actId="700"/>
          <ac:spMkLst>
            <pc:docMk/>
            <pc:sldMk cId="3628850793" sldId="275"/>
            <ac:spMk id="12" creationId="{DBAB5380-B9CC-4228-80EA-F48CE738095F}"/>
          </ac:spMkLst>
        </pc:spChg>
        <pc:spChg chg="del">
          <ac:chgData name="varitsara monsiri" userId="d21832565e14aca8" providerId="LiveId" clId="{25AA6E88-4402-4E52-A0E2-3C3819772E87}" dt="2024-01-09T06:44:13.624" v="2853" actId="700"/>
          <ac:spMkLst>
            <pc:docMk/>
            <pc:sldMk cId="3628850793" sldId="275"/>
            <ac:spMk id="13" creationId="{A1ACF182-721B-4F7F-86D8-2D10D6F18508}"/>
          </ac:spMkLst>
        </pc:spChg>
        <pc:spChg chg="add mod">
          <ac:chgData name="varitsara monsiri" userId="d21832565e14aca8" providerId="LiveId" clId="{25AA6E88-4402-4E52-A0E2-3C3819772E87}" dt="2024-01-09T07:24:21.474" v="3227" actId="20577"/>
          <ac:spMkLst>
            <pc:docMk/>
            <pc:sldMk cId="3628850793" sldId="275"/>
            <ac:spMk id="14" creationId="{54785B69-F7FF-4CE1-8F06-9FBB9E4650ED}"/>
          </ac:spMkLst>
        </pc:spChg>
        <pc:spChg chg="add del mod">
          <ac:chgData name="varitsara monsiri" userId="d21832565e14aca8" providerId="LiveId" clId="{25AA6E88-4402-4E52-A0E2-3C3819772E87}" dt="2024-01-09T12:12:20.195" v="6384" actId="22"/>
          <ac:spMkLst>
            <pc:docMk/>
            <pc:sldMk cId="3628850793" sldId="275"/>
            <ac:spMk id="15" creationId="{85493B72-6C41-41D1-8E3D-D65D567D3A38}"/>
          </ac:spMkLst>
        </pc:spChg>
        <pc:spChg chg="add mod">
          <ac:chgData name="varitsara monsiri" userId="d21832565e14aca8" providerId="LiveId" clId="{25AA6E88-4402-4E52-A0E2-3C3819772E87}" dt="2024-01-09T07:47:25.239" v="3588" actId="207"/>
          <ac:spMkLst>
            <pc:docMk/>
            <pc:sldMk cId="3628850793" sldId="275"/>
            <ac:spMk id="16" creationId="{BDE9452B-39F9-4FC3-BC52-703D6C697970}"/>
          </ac:spMkLst>
        </pc:spChg>
        <pc:spChg chg="add mod">
          <ac:chgData name="varitsara monsiri" userId="d21832565e14aca8" providerId="LiveId" clId="{25AA6E88-4402-4E52-A0E2-3C3819772E87}" dt="2024-01-09T07:24:23.464" v="3229" actId="20577"/>
          <ac:spMkLst>
            <pc:docMk/>
            <pc:sldMk cId="3628850793" sldId="275"/>
            <ac:spMk id="17" creationId="{341F644E-AF66-4EA7-8B50-0F0EAC663DEC}"/>
          </ac:spMkLst>
        </pc:spChg>
        <pc:spChg chg="add mod">
          <ac:chgData name="varitsara monsiri" userId="d21832565e14aca8" providerId="LiveId" clId="{25AA6E88-4402-4E52-A0E2-3C3819772E87}" dt="2024-01-09T07:47:25.239" v="3588" actId="207"/>
          <ac:spMkLst>
            <pc:docMk/>
            <pc:sldMk cId="3628850793" sldId="275"/>
            <ac:spMk id="18" creationId="{A9A8937C-7C80-449C-9BDF-6A940E82A7CB}"/>
          </ac:spMkLst>
        </pc:spChg>
        <pc:spChg chg="mod">
          <ac:chgData name="varitsara monsiri" userId="d21832565e14aca8" providerId="LiveId" clId="{25AA6E88-4402-4E52-A0E2-3C3819772E87}" dt="2024-01-09T07:27:13.037" v="3245"/>
          <ac:spMkLst>
            <pc:docMk/>
            <pc:sldMk cId="3628850793" sldId="275"/>
            <ac:spMk id="23" creationId="{7EC22448-E92D-4C2D-8E6B-E58352FEEB2B}"/>
          </ac:spMkLst>
        </pc:spChg>
        <pc:spChg chg="mod">
          <ac:chgData name="varitsara monsiri" userId="d21832565e14aca8" providerId="LiveId" clId="{25AA6E88-4402-4E52-A0E2-3C3819772E87}" dt="2024-01-09T07:27:13.037" v="3245"/>
          <ac:spMkLst>
            <pc:docMk/>
            <pc:sldMk cId="3628850793" sldId="275"/>
            <ac:spMk id="26" creationId="{13A64557-8283-4AA7-AC23-22DD2C104A17}"/>
          </ac:spMkLst>
        </pc:spChg>
        <pc:spChg chg="add mod">
          <ac:chgData name="varitsara monsiri" userId="d21832565e14aca8" providerId="LiveId" clId="{25AA6E88-4402-4E52-A0E2-3C3819772E87}" dt="2024-01-09T07:30:57.446" v="3343" actId="164"/>
          <ac:spMkLst>
            <pc:docMk/>
            <pc:sldMk cId="3628850793" sldId="275"/>
            <ac:spMk id="44" creationId="{6C91B34E-E1FE-4A15-B03F-F01F70373CB5}"/>
          </ac:spMkLst>
        </pc:spChg>
        <pc:spChg chg="add mod">
          <ac:chgData name="varitsara monsiri" userId="d21832565e14aca8" providerId="LiveId" clId="{25AA6E88-4402-4E52-A0E2-3C3819772E87}" dt="2024-01-09T07:30:57.446" v="3343" actId="164"/>
          <ac:spMkLst>
            <pc:docMk/>
            <pc:sldMk cId="3628850793" sldId="275"/>
            <ac:spMk id="45" creationId="{2BF21022-8144-44C9-BFCD-9BB070B27A15}"/>
          </ac:spMkLst>
        </pc:spChg>
        <pc:spChg chg="add mod">
          <ac:chgData name="varitsara monsiri" userId="d21832565e14aca8" providerId="LiveId" clId="{25AA6E88-4402-4E52-A0E2-3C3819772E87}" dt="2024-01-09T07:30:57.446" v="3343" actId="164"/>
          <ac:spMkLst>
            <pc:docMk/>
            <pc:sldMk cId="3628850793" sldId="275"/>
            <ac:spMk id="46" creationId="{0510BC65-CABB-4D07-8A40-C220E4D57B43}"/>
          </ac:spMkLst>
        </pc:spChg>
        <pc:spChg chg="mod">
          <ac:chgData name="varitsara monsiri" userId="d21832565e14aca8" providerId="LiveId" clId="{25AA6E88-4402-4E52-A0E2-3C3819772E87}" dt="2024-01-09T07:31:10.654" v="3345"/>
          <ac:spMkLst>
            <pc:docMk/>
            <pc:sldMk cId="3628850793" sldId="275"/>
            <ac:spMk id="49" creationId="{ED4B7EB4-0545-4D6C-B4A1-F9636943B339}"/>
          </ac:spMkLst>
        </pc:spChg>
        <pc:spChg chg="mod">
          <ac:chgData name="varitsara monsiri" userId="d21832565e14aca8" providerId="LiveId" clId="{25AA6E88-4402-4E52-A0E2-3C3819772E87}" dt="2024-01-09T07:31:10.654" v="3345"/>
          <ac:spMkLst>
            <pc:docMk/>
            <pc:sldMk cId="3628850793" sldId="275"/>
            <ac:spMk id="50" creationId="{3D4E7C24-5902-49BD-8E88-6F786532F45D}"/>
          </ac:spMkLst>
        </pc:spChg>
        <pc:spChg chg="mod">
          <ac:chgData name="varitsara monsiri" userId="d21832565e14aca8" providerId="LiveId" clId="{25AA6E88-4402-4E52-A0E2-3C3819772E87}" dt="2024-01-09T07:31:10.654" v="3345"/>
          <ac:spMkLst>
            <pc:docMk/>
            <pc:sldMk cId="3628850793" sldId="275"/>
            <ac:spMk id="51" creationId="{37C9A816-6E94-4E12-98A6-0923B15F3773}"/>
          </ac:spMkLst>
        </pc:spChg>
        <pc:spChg chg="add mod ord">
          <ac:chgData name="varitsara monsiri" userId="d21832565e14aca8" providerId="LiveId" clId="{25AA6E88-4402-4E52-A0E2-3C3819772E87}" dt="2024-01-09T07:34:50.686" v="3421" actId="164"/>
          <ac:spMkLst>
            <pc:docMk/>
            <pc:sldMk cId="3628850793" sldId="275"/>
            <ac:spMk id="52" creationId="{D3BDD127-3030-41A9-873F-185FF11C79FB}"/>
          </ac:spMkLst>
        </pc:spChg>
        <pc:spChg chg="add del mod">
          <ac:chgData name="varitsara monsiri" userId="d21832565e14aca8" providerId="LiveId" clId="{25AA6E88-4402-4E52-A0E2-3C3819772E87}" dt="2024-01-09T07:33:24.338" v="3398" actId="478"/>
          <ac:spMkLst>
            <pc:docMk/>
            <pc:sldMk cId="3628850793" sldId="275"/>
            <ac:spMk id="53" creationId="{E4110A16-0AEF-49FC-8083-0A8BAB511BA7}"/>
          </ac:spMkLst>
        </pc:spChg>
        <pc:spChg chg="mod">
          <ac:chgData name="varitsara monsiri" userId="d21832565e14aca8" providerId="LiveId" clId="{25AA6E88-4402-4E52-A0E2-3C3819772E87}" dt="2024-01-09T07:34:54" v="3422"/>
          <ac:spMkLst>
            <pc:docMk/>
            <pc:sldMk cId="3628850793" sldId="275"/>
            <ac:spMk id="56" creationId="{9B5E8DC2-07E4-4D2F-8C25-D4510A8FCFC7}"/>
          </ac:spMkLst>
        </pc:spChg>
        <pc:spChg chg="mod">
          <ac:chgData name="varitsara monsiri" userId="d21832565e14aca8" providerId="LiveId" clId="{25AA6E88-4402-4E52-A0E2-3C3819772E87}" dt="2024-01-09T07:34:54" v="3422"/>
          <ac:spMkLst>
            <pc:docMk/>
            <pc:sldMk cId="3628850793" sldId="275"/>
            <ac:spMk id="58" creationId="{3560661C-8403-4C6F-AAF2-17A1ECD3C003}"/>
          </ac:spMkLst>
        </pc:spChg>
        <pc:spChg chg="mod">
          <ac:chgData name="varitsara monsiri" userId="d21832565e14aca8" providerId="LiveId" clId="{25AA6E88-4402-4E52-A0E2-3C3819772E87}" dt="2024-01-09T07:34:54" v="3422"/>
          <ac:spMkLst>
            <pc:docMk/>
            <pc:sldMk cId="3628850793" sldId="275"/>
            <ac:spMk id="59" creationId="{85F3BD1D-2A4C-49EF-8441-A7287CBDBC53}"/>
          </ac:spMkLst>
        </pc:spChg>
        <pc:spChg chg="mod">
          <ac:chgData name="varitsara monsiri" userId="d21832565e14aca8" providerId="LiveId" clId="{25AA6E88-4402-4E52-A0E2-3C3819772E87}" dt="2024-01-09T07:34:54" v="3422"/>
          <ac:spMkLst>
            <pc:docMk/>
            <pc:sldMk cId="3628850793" sldId="275"/>
            <ac:spMk id="60" creationId="{1C224705-B05C-4F39-A38F-A38C87537659}"/>
          </ac:spMkLst>
        </pc:spChg>
        <pc:spChg chg="add mod">
          <ac:chgData name="varitsara monsiri" userId="d21832565e14aca8" providerId="LiveId" clId="{25AA6E88-4402-4E52-A0E2-3C3819772E87}" dt="2024-01-09T07:46:58.046" v="3586" actId="1076"/>
          <ac:spMkLst>
            <pc:docMk/>
            <pc:sldMk cId="3628850793" sldId="275"/>
            <ac:spMk id="61" creationId="{5D40F444-54C3-4553-8FC3-660D6E8D2FDE}"/>
          </ac:spMkLst>
        </pc:spChg>
        <pc:spChg chg="add mod">
          <ac:chgData name="varitsara monsiri" userId="d21832565e14aca8" providerId="LiveId" clId="{25AA6E88-4402-4E52-A0E2-3C3819772E87}" dt="2024-01-09T07:47:09.914" v="3587" actId="1076"/>
          <ac:spMkLst>
            <pc:docMk/>
            <pc:sldMk cId="3628850793" sldId="275"/>
            <ac:spMk id="62" creationId="{01200DC8-5D71-4D47-92EA-3B7D1A7BB6A6}"/>
          </ac:spMkLst>
        </pc:spChg>
        <pc:grpChg chg="add mod">
          <ac:chgData name="varitsara monsiri" userId="d21832565e14aca8" providerId="LiveId" clId="{25AA6E88-4402-4E52-A0E2-3C3819772E87}" dt="2024-01-09T07:32:01.527" v="3359" actId="1036"/>
          <ac:grpSpMkLst>
            <pc:docMk/>
            <pc:sldMk cId="3628850793" sldId="275"/>
            <ac:grpSpMk id="21" creationId="{C5C1629F-AC23-4BC6-ADBE-5FC1C7792C59}"/>
          </ac:grpSpMkLst>
        </pc:grpChg>
        <pc:grpChg chg="add mod">
          <ac:chgData name="varitsara monsiri" userId="d21832565e14aca8" providerId="LiveId" clId="{25AA6E88-4402-4E52-A0E2-3C3819772E87}" dt="2024-01-09T07:32:01.527" v="3359" actId="1036"/>
          <ac:grpSpMkLst>
            <pc:docMk/>
            <pc:sldMk cId="3628850793" sldId="275"/>
            <ac:grpSpMk id="24" creationId="{EA87972E-EC65-4BE7-B753-ACC36A6652F8}"/>
          </ac:grpSpMkLst>
        </pc:grpChg>
        <pc:grpChg chg="add mod">
          <ac:chgData name="varitsara monsiri" userId="d21832565e14aca8" providerId="LiveId" clId="{25AA6E88-4402-4E52-A0E2-3C3819772E87}" dt="2024-01-09T07:28:41.858" v="3314" actId="1036"/>
          <ac:grpSpMkLst>
            <pc:docMk/>
            <pc:sldMk cId="3628850793" sldId="275"/>
            <ac:grpSpMk id="32" creationId="{E91D5838-8965-4FD6-AA74-2D555D2F4ED5}"/>
          </ac:grpSpMkLst>
        </pc:grpChg>
        <pc:grpChg chg="add del mod">
          <ac:chgData name="varitsara monsiri" userId="d21832565e14aca8" providerId="LiveId" clId="{25AA6E88-4402-4E52-A0E2-3C3819772E87}" dt="2024-01-09T07:27:33.014" v="3269" actId="478"/>
          <ac:grpSpMkLst>
            <pc:docMk/>
            <pc:sldMk cId="3628850793" sldId="275"/>
            <ac:grpSpMk id="36" creationId="{C02C75FE-114C-41B4-B5D7-6734738B8431}"/>
          </ac:grpSpMkLst>
        </pc:grpChg>
        <pc:grpChg chg="add mod">
          <ac:chgData name="varitsara monsiri" userId="d21832565e14aca8" providerId="LiveId" clId="{25AA6E88-4402-4E52-A0E2-3C3819772E87}" dt="2024-01-09T07:32:20.027" v="3387" actId="1035"/>
          <ac:grpSpMkLst>
            <pc:docMk/>
            <pc:sldMk cId="3628850793" sldId="275"/>
            <ac:grpSpMk id="41" creationId="{9AF73A03-28B8-4B49-BA83-40B5622BC459}"/>
          </ac:grpSpMkLst>
        </pc:grpChg>
        <pc:grpChg chg="add mod">
          <ac:chgData name="varitsara monsiri" userId="d21832565e14aca8" providerId="LiveId" clId="{25AA6E88-4402-4E52-A0E2-3C3819772E87}" dt="2024-01-09T07:34:50.686" v="3421" actId="164"/>
          <ac:grpSpMkLst>
            <pc:docMk/>
            <pc:sldMk cId="3628850793" sldId="275"/>
            <ac:grpSpMk id="47" creationId="{096121E8-EBAD-40B8-8A51-FDFF5B9E2F07}"/>
          </ac:grpSpMkLst>
        </pc:grpChg>
        <pc:grpChg chg="add del mod">
          <ac:chgData name="varitsara monsiri" userId="d21832565e14aca8" providerId="LiveId" clId="{25AA6E88-4402-4E52-A0E2-3C3819772E87}" dt="2024-01-09T07:35:06.679" v="3426" actId="478"/>
          <ac:grpSpMkLst>
            <pc:docMk/>
            <pc:sldMk cId="3628850793" sldId="275"/>
            <ac:grpSpMk id="48" creationId="{BCEC3EFE-91A5-4DB3-8D7B-7296DC3EB114}"/>
          </ac:grpSpMkLst>
        </pc:grpChg>
        <pc:grpChg chg="add mod ord">
          <ac:chgData name="varitsara monsiri" userId="d21832565e14aca8" providerId="LiveId" clId="{25AA6E88-4402-4E52-A0E2-3C3819772E87}" dt="2024-01-09T07:35:12.059" v="3427" actId="167"/>
          <ac:grpSpMkLst>
            <pc:docMk/>
            <pc:sldMk cId="3628850793" sldId="275"/>
            <ac:grpSpMk id="54" creationId="{FB96CEF2-E3A2-48B9-9279-ACDCF141EAAB}"/>
          </ac:grpSpMkLst>
        </pc:grpChg>
        <pc:grpChg chg="add mod ord">
          <ac:chgData name="varitsara monsiri" userId="d21832565e14aca8" providerId="LiveId" clId="{25AA6E88-4402-4E52-A0E2-3C3819772E87}" dt="2024-01-09T07:35:05.479" v="3425" actId="167"/>
          <ac:grpSpMkLst>
            <pc:docMk/>
            <pc:sldMk cId="3628850793" sldId="275"/>
            <ac:grpSpMk id="55" creationId="{81CA6C63-C2B2-4B41-A267-DE68D8C7DFE0}"/>
          </ac:grpSpMkLst>
        </pc:grpChg>
        <pc:grpChg chg="mod">
          <ac:chgData name="varitsara monsiri" userId="d21832565e14aca8" providerId="LiveId" clId="{25AA6E88-4402-4E52-A0E2-3C3819772E87}" dt="2024-01-09T07:34:54" v="3422"/>
          <ac:grpSpMkLst>
            <pc:docMk/>
            <pc:sldMk cId="3628850793" sldId="275"/>
            <ac:grpSpMk id="57" creationId="{6851F150-DD6D-495C-B89D-1EB5A2759CC6}"/>
          </ac:grpSpMkLst>
        </pc:grpChg>
        <pc:picChg chg="add mod ord">
          <ac:chgData name="varitsara monsiri" userId="d21832565e14aca8" providerId="LiveId" clId="{25AA6E88-4402-4E52-A0E2-3C3819772E87}" dt="2024-01-09T07:24:36.723" v="3231" actId="167"/>
          <ac:picMkLst>
            <pc:docMk/>
            <pc:sldMk cId="3628850793" sldId="275"/>
            <ac:picMk id="19" creationId="{4F3267F4-9BC8-4474-9737-8BAD9835C642}"/>
          </ac:picMkLst>
        </pc:picChg>
        <pc:picChg chg="add del mod ord">
          <ac:chgData name="varitsara monsiri" userId="d21832565e14aca8" providerId="LiveId" clId="{25AA6E88-4402-4E52-A0E2-3C3819772E87}" dt="2024-01-09T07:26:52.566" v="3244" actId="478"/>
          <ac:picMkLst>
            <pc:docMk/>
            <pc:sldMk cId="3628850793" sldId="275"/>
            <ac:picMk id="20" creationId="{477B8212-FDE4-4E8A-8E6F-53596BA6178F}"/>
          </ac:picMkLst>
        </pc:picChg>
        <pc:picChg chg="mod">
          <ac:chgData name="varitsara monsiri" userId="d21832565e14aca8" providerId="LiveId" clId="{25AA6E88-4402-4E52-A0E2-3C3819772E87}" dt="2024-01-09T07:27:13.037" v="3245"/>
          <ac:picMkLst>
            <pc:docMk/>
            <pc:sldMk cId="3628850793" sldId="275"/>
            <ac:picMk id="22" creationId="{0DC6ACF4-7469-47D2-8C6A-3CF5C09C2B4A}"/>
          </ac:picMkLst>
        </pc:picChg>
        <pc:picChg chg="mod">
          <ac:chgData name="varitsara monsiri" userId="d21832565e14aca8" providerId="LiveId" clId="{25AA6E88-4402-4E52-A0E2-3C3819772E87}" dt="2024-01-09T07:27:13.037" v="3245"/>
          <ac:picMkLst>
            <pc:docMk/>
            <pc:sldMk cId="3628850793" sldId="275"/>
            <ac:picMk id="25" creationId="{E365965A-2438-4148-9715-CD3D8C4DBD94}"/>
          </ac:picMkLst>
        </pc:picChg>
        <pc:picChg chg="add del mod">
          <ac:chgData name="varitsara monsiri" userId="d21832565e14aca8" providerId="LiveId" clId="{25AA6E88-4402-4E52-A0E2-3C3819772E87}" dt="2024-01-09T07:29:09.279" v="3321" actId="1076"/>
          <ac:picMkLst>
            <pc:docMk/>
            <pc:sldMk cId="3628850793" sldId="275"/>
            <ac:picMk id="27" creationId="{90867A92-B4EC-4C7B-9592-47458AC9CACA}"/>
          </ac:picMkLst>
        </pc:picChg>
        <pc:picChg chg="add mod">
          <ac:chgData name="varitsara monsiri" userId="d21832565e14aca8" providerId="LiveId" clId="{25AA6E88-4402-4E52-A0E2-3C3819772E87}" dt="2024-01-09T07:32:36.373" v="3390" actId="1076"/>
          <ac:picMkLst>
            <pc:docMk/>
            <pc:sldMk cId="3628850793" sldId="275"/>
            <ac:picMk id="28" creationId="{0D218D61-BC75-430E-B288-30F30622A9F9}"/>
          </ac:picMkLst>
        </pc:picChg>
        <pc:picChg chg="add del mod">
          <ac:chgData name="varitsara monsiri" userId="d21832565e14aca8" providerId="LiveId" clId="{25AA6E88-4402-4E52-A0E2-3C3819772E87}" dt="2024-01-09T07:29:22.068" v="3323" actId="478"/>
          <ac:picMkLst>
            <pc:docMk/>
            <pc:sldMk cId="3628850793" sldId="275"/>
            <ac:picMk id="29" creationId="{D48DCF30-34D6-4419-8BBA-E88B1432FE03}"/>
          </ac:picMkLst>
        </pc:picChg>
        <pc:picChg chg="add mod">
          <ac:chgData name="varitsara monsiri" userId="d21832565e14aca8" providerId="LiveId" clId="{25AA6E88-4402-4E52-A0E2-3C3819772E87}" dt="2024-01-09T07:32:15.278" v="3367" actId="1038"/>
          <ac:picMkLst>
            <pc:docMk/>
            <pc:sldMk cId="3628850793" sldId="275"/>
            <ac:picMk id="30" creationId="{378A931D-7044-4B49-B92A-087F9D676FE7}"/>
          </ac:picMkLst>
        </pc:picChg>
        <pc:picChg chg="add mod">
          <ac:chgData name="varitsara monsiri" userId="d21832565e14aca8" providerId="LiveId" clId="{25AA6E88-4402-4E52-A0E2-3C3819772E87}" dt="2024-01-09T07:27:13.037" v="3245"/>
          <ac:picMkLst>
            <pc:docMk/>
            <pc:sldMk cId="3628850793" sldId="275"/>
            <ac:picMk id="31" creationId="{24046A41-38EF-4B59-84B6-76E5C586CB9A}"/>
          </ac:picMkLst>
        </pc:picChg>
        <pc:picChg chg="mod">
          <ac:chgData name="varitsara monsiri" userId="d21832565e14aca8" providerId="LiveId" clId="{25AA6E88-4402-4E52-A0E2-3C3819772E87}" dt="2024-01-09T07:27:13.037" v="3245"/>
          <ac:picMkLst>
            <pc:docMk/>
            <pc:sldMk cId="3628850793" sldId="275"/>
            <ac:picMk id="33" creationId="{E41ACB21-3F68-4F88-B452-EF0FC88B9FD3}"/>
          </ac:picMkLst>
        </pc:picChg>
        <pc:picChg chg="mod">
          <ac:chgData name="varitsara monsiri" userId="d21832565e14aca8" providerId="LiveId" clId="{25AA6E88-4402-4E52-A0E2-3C3819772E87}" dt="2024-01-09T07:27:13.037" v="3245"/>
          <ac:picMkLst>
            <pc:docMk/>
            <pc:sldMk cId="3628850793" sldId="275"/>
            <ac:picMk id="34" creationId="{7E0ADDA9-C492-4E5A-9C49-5433B17A254E}"/>
          </ac:picMkLst>
        </pc:picChg>
        <pc:picChg chg="add mod">
          <ac:chgData name="varitsara monsiri" userId="d21832565e14aca8" providerId="LiveId" clId="{25AA6E88-4402-4E52-A0E2-3C3819772E87}" dt="2024-01-09T07:36:19.112" v="3443" actId="1076"/>
          <ac:picMkLst>
            <pc:docMk/>
            <pc:sldMk cId="3628850793" sldId="275"/>
            <ac:picMk id="35" creationId="{923F3D5D-7A91-4339-BA33-C1B265CD6725}"/>
          </ac:picMkLst>
        </pc:picChg>
        <pc:picChg chg="mod">
          <ac:chgData name="varitsara monsiri" userId="d21832565e14aca8" providerId="LiveId" clId="{25AA6E88-4402-4E52-A0E2-3C3819772E87}" dt="2024-01-09T07:27:13.037" v="3245"/>
          <ac:picMkLst>
            <pc:docMk/>
            <pc:sldMk cId="3628850793" sldId="275"/>
            <ac:picMk id="37" creationId="{552C279E-7880-4F50-9991-ABF0217CDC2A}"/>
          </ac:picMkLst>
        </pc:picChg>
        <pc:picChg chg="mod">
          <ac:chgData name="varitsara monsiri" userId="d21832565e14aca8" providerId="LiveId" clId="{25AA6E88-4402-4E52-A0E2-3C3819772E87}" dt="2024-01-09T07:27:13.037" v="3245"/>
          <ac:picMkLst>
            <pc:docMk/>
            <pc:sldMk cId="3628850793" sldId="275"/>
            <ac:picMk id="38" creationId="{5D9DDED1-BEC9-40AE-9E7B-C732AA6EC85E}"/>
          </ac:picMkLst>
        </pc:picChg>
        <pc:picChg chg="add mod">
          <ac:chgData name="varitsara monsiri" userId="d21832565e14aca8" providerId="LiveId" clId="{25AA6E88-4402-4E52-A0E2-3C3819772E87}" dt="2024-01-09T07:28:38.571" v="3299" actId="1035"/>
          <ac:picMkLst>
            <pc:docMk/>
            <pc:sldMk cId="3628850793" sldId="275"/>
            <ac:picMk id="39" creationId="{A5E2B81D-91BE-42A7-8081-26EB509E5CC5}"/>
          </ac:picMkLst>
        </pc:picChg>
        <pc:picChg chg="add mod">
          <ac:chgData name="varitsara monsiri" userId="d21832565e14aca8" providerId="LiveId" clId="{25AA6E88-4402-4E52-A0E2-3C3819772E87}" dt="2024-01-09T07:27:13.037" v="3245"/>
          <ac:picMkLst>
            <pc:docMk/>
            <pc:sldMk cId="3628850793" sldId="275"/>
            <ac:picMk id="40" creationId="{31636CDC-B7E7-4E7F-A9C1-07791EF18989}"/>
          </ac:picMkLst>
        </pc:picChg>
        <pc:picChg chg="mod">
          <ac:chgData name="varitsara monsiri" userId="d21832565e14aca8" providerId="LiveId" clId="{25AA6E88-4402-4E52-A0E2-3C3819772E87}" dt="2024-01-09T07:27:13.037" v="3245"/>
          <ac:picMkLst>
            <pc:docMk/>
            <pc:sldMk cId="3628850793" sldId="275"/>
            <ac:picMk id="42" creationId="{62D3EC17-6123-4A11-A1CB-6E4F9F44D038}"/>
          </ac:picMkLst>
        </pc:picChg>
        <pc:picChg chg="mod">
          <ac:chgData name="varitsara monsiri" userId="d21832565e14aca8" providerId="LiveId" clId="{25AA6E88-4402-4E52-A0E2-3C3819772E87}" dt="2024-01-09T07:27:13.037" v="3245"/>
          <ac:picMkLst>
            <pc:docMk/>
            <pc:sldMk cId="3628850793" sldId="275"/>
            <ac:picMk id="43" creationId="{773933C9-AF37-449D-B0C6-14E9F9A2E901}"/>
          </ac:picMkLst>
        </pc:picChg>
        <pc:picChg chg="add mod ord modCrop">
          <ac:chgData name="varitsara monsiri" userId="d21832565e14aca8" providerId="LiveId" clId="{25AA6E88-4402-4E52-A0E2-3C3819772E87}" dt="2024-01-09T12:12:20.195" v="6384" actId="22"/>
          <ac:picMkLst>
            <pc:docMk/>
            <pc:sldMk cId="3628850793" sldId="275"/>
            <ac:picMk id="64" creationId="{0D3B9DC0-5DDB-45F8-85BF-FE20072A43BB}"/>
          </ac:picMkLst>
        </pc:picChg>
      </pc:sldChg>
      <pc:sldChg chg="addSp delSp modSp new mod modClrScheme chgLayout">
        <pc:chgData name="varitsara monsiri" userId="d21832565e14aca8" providerId="LiveId" clId="{25AA6E88-4402-4E52-A0E2-3C3819772E87}" dt="2024-01-09T12:14:58.158" v="6405" actId="1076"/>
        <pc:sldMkLst>
          <pc:docMk/>
          <pc:sldMk cId="4025846339" sldId="276"/>
        </pc:sldMkLst>
        <pc:spChg chg="del">
          <ac:chgData name="varitsara monsiri" userId="d21832565e14aca8" providerId="LiveId" clId="{25AA6E88-4402-4E52-A0E2-3C3819772E87}" dt="2024-01-09T06:44:16.639" v="2854" actId="700"/>
          <ac:spMkLst>
            <pc:docMk/>
            <pc:sldMk cId="4025846339" sldId="276"/>
            <ac:spMk id="2" creationId="{2F2F77FB-D19B-4974-9154-F06B8566C0F8}"/>
          </ac:spMkLst>
        </pc:spChg>
        <pc:spChg chg="del">
          <ac:chgData name="varitsara monsiri" userId="d21832565e14aca8" providerId="LiveId" clId="{25AA6E88-4402-4E52-A0E2-3C3819772E87}" dt="2024-01-09T06:44:16.639" v="2854" actId="700"/>
          <ac:spMkLst>
            <pc:docMk/>
            <pc:sldMk cId="4025846339" sldId="276"/>
            <ac:spMk id="3" creationId="{8ADBA29C-F35C-424D-B9BD-826B84123173}"/>
          </ac:spMkLst>
        </pc:spChg>
        <pc:spChg chg="del">
          <ac:chgData name="varitsara monsiri" userId="d21832565e14aca8" providerId="LiveId" clId="{25AA6E88-4402-4E52-A0E2-3C3819772E87}" dt="2024-01-09T06:44:16.639" v="2854" actId="700"/>
          <ac:spMkLst>
            <pc:docMk/>
            <pc:sldMk cId="4025846339" sldId="276"/>
            <ac:spMk id="4" creationId="{140D8A1C-2914-4362-814B-F52C726C4594}"/>
          </ac:spMkLst>
        </pc:spChg>
        <pc:spChg chg="del">
          <ac:chgData name="varitsara monsiri" userId="d21832565e14aca8" providerId="LiveId" clId="{25AA6E88-4402-4E52-A0E2-3C3819772E87}" dt="2024-01-09T06:44:16.639" v="2854" actId="700"/>
          <ac:spMkLst>
            <pc:docMk/>
            <pc:sldMk cId="4025846339" sldId="276"/>
            <ac:spMk id="5" creationId="{8BFAB7A7-B627-4A9B-9BB1-0749C018853C}"/>
          </ac:spMkLst>
        </pc:spChg>
        <pc:spChg chg="del">
          <ac:chgData name="varitsara monsiri" userId="d21832565e14aca8" providerId="LiveId" clId="{25AA6E88-4402-4E52-A0E2-3C3819772E87}" dt="2024-01-09T06:44:16.639" v="2854" actId="700"/>
          <ac:spMkLst>
            <pc:docMk/>
            <pc:sldMk cId="4025846339" sldId="276"/>
            <ac:spMk id="6" creationId="{5ED7C7DC-08A9-4350-96B6-CE4431BA8EBB}"/>
          </ac:spMkLst>
        </pc:spChg>
        <pc:spChg chg="del">
          <ac:chgData name="varitsara monsiri" userId="d21832565e14aca8" providerId="LiveId" clId="{25AA6E88-4402-4E52-A0E2-3C3819772E87}" dt="2024-01-09T06:44:16.639" v="2854" actId="700"/>
          <ac:spMkLst>
            <pc:docMk/>
            <pc:sldMk cId="4025846339" sldId="276"/>
            <ac:spMk id="7" creationId="{A8C5E803-0955-4168-8D98-3221B0C94479}"/>
          </ac:spMkLst>
        </pc:spChg>
        <pc:spChg chg="del">
          <ac:chgData name="varitsara monsiri" userId="d21832565e14aca8" providerId="LiveId" clId="{25AA6E88-4402-4E52-A0E2-3C3819772E87}" dt="2024-01-09T06:44:16.639" v="2854" actId="700"/>
          <ac:spMkLst>
            <pc:docMk/>
            <pc:sldMk cId="4025846339" sldId="276"/>
            <ac:spMk id="8" creationId="{FC80F665-72AA-45F0-90D6-9858402AC778}"/>
          </ac:spMkLst>
        </pc:spChg>
        <pc:spChg chg="del">
          <ac:chgData name="varitsara monsiri" userId="d21832565e14aca8" providerId="LiveId" clId="{25AA6E88-4402-4E52-A0E2-3C3819772E87}" dt="2024-01-09T06:44:16.639" v="2854" actId="700"/>
          <ac:spMkLst>
            <pc:docMk/>
            <pc:sldMk cId="4025846339" sldId="276"/>
            <ac:spMk id="9" creationId="{5C653E6A-65E6-4A05-8071-3DF9DEAD1C09}"/>
          </ac:spMkLst>
        </pc:spChg>
        <pc:spChg chg="del">
          <ac:chgData name="varitsara monsiri" userId="d21832565e14aca8" providerId="LiveId" clId="{25AA6E88-4402-4E52-A0E2-3C3819772E87}" dt="2024-01-09T06:44:16.639" v="2854" actId="700"/>
          <ac:spMkLst>
            <pc:docMk/>
            <pc:sldMk cId="4025846339" sldId="276"/>
            <ac:spMk id="10" creationId="{957136A9-24FC-4318-9CDE-3CD868617A4F}"/>
          </ac:spMkLst>
        </pc:spChg>
        <pc:spChg chg="del">
          <ac:chgData name="varitsara monsiri" userId="d21832565e14aca8" providerId="LiveId" clId="{25AA6E88-4402-4E52-A0E2-3C3819772E87}" dt="2024-01-09T06:44:16.639" v="2854" actId="700"/>
          <ac:spMkLst>
            <pc:docMk/>
            <pc:sldMk cId="4025846339" sldId="276"/>
            <ac:spMk id="11" creationId="{93A36860-7A95-43AC-924F-82EEEC822533}"/>
          </ac:spMkLst>
        </pc:spChg>
        <pc:spChg chg="del">
          <ac:chgData name="varitsara monsiri" userId="d21832565e14aca8" providerId="LiveId" clId="{25AA6E88-4402-4E52-A0E2-3C3819772E87}" dt="2024-01-09T06:44:16.639" v="2854" actId="700"/>
          <ac:spMkLst>
            <pc:docMk/>
            <pc:sldMk cId="4025846339" sldId="276"/>
            <ac:spMk id="12" creationId="{C028B278-29ED-48E0-B139-5EA484796995}"/>
          </ac:spMkLst>
        </pc:spChg>
        <pc:spChg chg="del">
          <ac:chgData name="varitsara monsiri" userId="d21832565e14aca8" providerId="LiveId" clId="{25AA6E88-4402-4E52-A0E2-3C3819772E87}" dt="2024-01-09T06:44:16.639" v="2854" actId="700"/>
          <ac:spMkLst>
            <pc:docMk/>
            <pc:sldMk cId="4025846339" sldId="276"/>
            <ac:spMk id="13" creationId="{F42C41C9-125B-4F4B-9D34-3E47B4099997}"/>
          </ac:spMkLst>
        </pc:spChg>
        <pc:spChg chg="add del mod ord">
          <ac:chgData name="varitsara monsiri" userId="d21832565e14aca8" providerId="LiveId" clId="{25AA6E88-4402-4E52-A0E2-3C3819772E87}" dt="2024-01-09T12:12:56.827" v="6386" actId="22"/>
          <ac:spMkLst>
            <pc:docMk/>
            <pc:sldMk cId="4025846339" sldId="276"/>
            <ac:spMk id="14" creationId="{5216E9BC-9EE7-470F-9D15-4C61A6DF2D06}"/>
          </ac:spMkLst>
        </pc:spChg>
        <pc:spChg chg="add del mod">
          <ac:chgData name="varitsara monsiri" userId="d21832565e14aca8" providerId="LiveId" clId="{25AA6E88-4402-4E52-A0E2-3C3819772E87}" dt="2024-01-09T12:13:49.111" v="6394" actId="22"/>
          <ac:spMkLst>
            <pc:docMk/>
            <pc:sldMk cId="4025846339" sldId="276"/>
            <ac:spMk id="15" creationId="{1379F28F-16DC-48F3-853B-7D22430C52CD}"/>
          </ac:spMkLst>
        </pc:spChg>
        <pc:spChg chg="add mod">
          <ac:chgData name="varitsara monsiri" userId="d21832565e14aca8" providerId="LiveId" clId="{25AA6E88-4402-4E52-A0E2-3C3819772E87}" dt="2024-01-09T07:38:16.527" v="3457" actId="20577"/>
          <ac:spMkLst>
            <pc:docMk/>
            <pc:sldMk cId="4025846339" sldId="276"/>
            <ac:spMk id="16" creationId="{EA92C54A-FE5F-454A-9A15-2087F06817C5}"/>
          </ac:spMkLst>
        </pc:spChg>
        <pc:spChg chg="add mod">
          <ac:chgData name="varitsara monsiri" userId="d21832565e14aca8" providerId="LiveId" clId="{25AA6E88-4402-4E52-A0E2-3C3819772E87}" dt="2024-01-09T07:38:03.106" v="3454" actId="20577"/>
          <ac:spMkLst>
            <pc:docMk/>
            <pc:sldMk cId="4025846339" sldId="276"/>
            <ac:spMk id="17" creationId="{31B6CECF-DD86-4DD5-B55E-631F8D387809}"/>
          </ac:spMkLst>
        </pc:spChg>
        <pc:spChg chg="mod topLvl">
          <ac:chgData name="varitsara monsiri" userId="d21832565e14aca8" providerId="LiveId" clId="{25AA6E88-4402-4E52-A0E2-3C3819772E87}" dt="2024-01-09T07:40:52.918" v="3482" actId="164"/>
          <ac:spMkLst>
            <pc:docMk/>
            <pc:sldMk cId="4025846339" sldId="276"/>
            <ac:spMk id="24" creationId="{93556F5C-064C-44A5-91A8-37A2A6C52E1A}"/>
          </ac:spMkLst>
        </pc:spChg>
        <pc:spChg chg="mod topLvl">
          <ac:chgData name="varitsara monsiri" userId="d21832565e14aca8" providerId="LiveId" clId="{25AA6E88-4402-4E52-A0E2-3C3819772E87}" dt="2024-01-09T07:41:01.441" v="3484" actId="164"/>
          <ac:spMkLst>
            <pc:docMk/>
            <pc:sldMk cId="4025846339" sldId="276"/>
            <ac:spMk id="26" creationId="{FA7EEE34-53D1-4DD7-86B6-382C04EC36F4}"/>
          </ac:spMkLst>
        </pc:spChg>
        <pc:grpChg chg="add del mod">
          <ac:chgData name="varitsara monsiri" userId="d21832565e14aca8" providerId="LiveId" clId="{25AA6E88-4402-4E52-A0E2-3C3819772E87}" dt="2024-01-09T07:40:46.308" v="3479" actId="165"/>
          <ac:grpSpMkLst>
            <pc:docMk/>
            <pc:sldMk cId="4025846339" sldId="276"/>
            <ac:grpSpMk id="22" creationId="{F4B780B5-97D0-4299-85BC-14C0923CFB2D}"/>
          </ac:grpSpMkLst>
        </pc:grpChg>
        <pc:grpChg chg="add mod">
          <ac:chgData name="varitsara monsiri" userId="d21832565e14aca8" providerId="LiveId" clId="{25AA6E88-4402-4E52-A0E2-3C3819772E87}" dt="2024-01-09T07:40:28.733" v="3476"/>
          <ac:grpSpMkLst>
            <pc:docMk/>
            <pc:sldMk cId="4025846339" sldId="276"/>
            <ac:grpSpMk id="29" creationId="{46FD65E1-D565-45B7-982F-EBE3DF8B2048}"/>
          </ac:grpSpMkLst>
        </pc:grpChg>
        <pc:grpChg chg="add mod">
          <ac:chgData name="varitsara monsiri" userId="d21832565e14aca8" providerId="LiveId" clId="{25AA6E88-4402-4E52-A0E2-3C3819772E87}" dt="2024-01-09T07:46:11.130" v="3576" actId="1036"/>
          <ac:grpSpMkLst>
            <pc:docMk/>
            <pc:sldMk cId="4025846339" sldId="276"/>
            <ac:grpSpMk id="33" creationId="{6F8D4D2C-0A4E-4CF8-9AA7-72AA21949673}"/>
          </ac:grpSpMkLst>
        </pc:grpChg>
        <pc:grpChg chg="add mod">
          <ac:chgData name="varitsara monsiri" userId="d21832565e14aca8" providerId="LiveId" clId="{25AA6E88-4402-4E52-A0E2-3C3819772E87}" dt="2024-01-09T07:41:11.083" v="3502" actId="1038"/>
          <ac:grpSpMkLst>
            <pc:docMk/>
            <pc:sldMk cId="4025846339" sldId="276"/>
            <ac:grpSpMk id="34" creationId="{87565642-1727-43E7-BDAC-61BAF88C4B02}"/>
          </ac:grpSpMkLst>
        </pc:grpChg>
        <pc:picChg chg="add mod ord">
          <ac:chgData name="varitsara monsiri" userId="d21832565e14aca8" providerId="LiveId" clId="{25AA6E88-4402-4E52-A0E2-3C3819772E87}" dt="2024-01-09T12:13:13.575" v="6388" actId="170"/>
          <ac:picMkLst>
            <pc:docMk/>
            <pc:sldMk cId="4025846339" sldId="276"/>
            <ac:picMk id="18" creationId="{8B8CB21B-3AE5-4E75-A59F-D8AF991269D9}"/>
          </ac:picMkLst>
        </pc:picChg>
        <pc:picChg chg="add mod ord">
          <ac:chgData name="varitsara monsiri" userId="d21832565e14aca8" providerId="LiveId" clId="{25AA6E88-4402-4E52-A0E2-3C3819772E87}" dt="2024-01-09T12:14:05.121" v="6396" actId="170"/>
          <ac:picMkLst>
            <pc:docMk/>
            <pc:sldMk cId="4025846339" sldId="276"/>
            <ac:picMk id="19" creationId="{AE15E9C7-21CB-4594-8544-65200DDC8983}"/>
          </ac:picMkLst>
        </pc:picChg>
        <pc:picChg chg="add mod">
          <ac:chgData name="varitsara monsiri" userId="d21832565e14aca8" providerId="LiveId" clId="{25AA6E88-4402-4E52-A0E2-3C3819772E87}" dt="2024-01-09T07:43:43.608" v="3535" actId="1076"/>
          <ac:picMkLst>
            <pc:docMk/>
            <pc:sldMk cId="4025846339" sldId="276"/>
            <ac:picMk id="20" creationId="{180BE39B-FD15-4786-9065-9A3D1A76F642}"/>
          </ac:picMkLst>
        </pc:picChg>
        <pc:picChg chg="add mod">
          <ac:chgData name="varitsara monsiri" userId="d21832565e14aca8" providerId="LiveId" clId="{25AA6E88-4402-4E52-A0E2-3C3819772E87}" dt="2024-01-09T12:14:49.243" v="6404" actId="1035"/>
          <ac:picMkLst>
            <pc:docMk/>
            <pc:sldMk cId="4025846339" sldId="276"/>
            <ac:picMk id="21" creationId="{2E49F6C9-D7E5-4B4A-A324-92925980EB70}"/>
          </ac:picMkLst>
        </pc:picChg>
        <pc:picChg chg="mod topLvl">
          <ac:chgData name="varitsara monsiri" userId="d21832565e14aca8" providerId="LiveId" clId="{25AA6E88-4402-4E52-A0E2-3C3819772E87}" dt="2024-01-09T07:40:52.918" v="3482" actId="164"/>
          <ac:picMkLst>
            <pc:docMk/>
            <pc:sldMk cId="4025846339" sldId="276"/>
            <ac:picMk id="23" creationId="{31C11485-A809-4F0B-A89C-ECC2970B2BDC}"/>
          </ac:picMkLst>
        </pc:picChg>
        <pc:picChg chg="mod topLvl">
          <ac:chgData name="varitsara monsiri" userId="d21832565e14aca8" providerId="LiveId" clId="{25AA6E88-4402-4E52-A0E2-3C3819772E87}" dt="2024-01-09T07:41:01.441" v="3484" actId="164"/>
          <ac:picMkLst>
            <pc:docMk/>
            <pc:sldMk cId="4025846339" sldId="276"/>
            <ac:picMk id="25" creationId="{56F37B56-F788-47F6-945C-01C9338D704A}"/>
          </ac:picMkLst>
        </pc:picChg>
        <pc:picChg chg="add mod">
          <ac:chgData name="varitsara monsiri" userId="d21832565e14aca8" providerId="LiveId" clId="{25AA6E88-4402-4E52-A0E2-3C3819772E87}" dt="2024-01-09T07:40:28.733" v="3476"/>
          <ac:picMkLst>
            <pc:docMk/>
            <pc:sldMk cId="4025846339" sldId="276"/>
            <ac:picMk id="27" creationId="{60BFC15F-C5E6-427D-BC0D-360E749DCFAB}"/>
          </ac:picMkLst>
        </pc:picChg>
        <pc:picChg chg="add mod">
          <ac:chgData name="varitsara monsiri" userId="d21832565e14aca8" providerId="LiveId" clId="{25AA6E88-4402-4E52-A0E2-3C3819772E87}" dt="2024-01-09T07:40:28.733" v="3476"/>
          <ac:picMkLst>
            <pc:docMk/>
            <pc:sldMk cId="4025846339" sldId="276"/>
            <ac:picMk id="28" creationId="{4181A633-392F-46B8-9BAD-A13EA7656853}"/>
          </ac:picMkLst>
        </pc:picChg>
        <pc:picChg chg="mod">
          <ac:chgData name="varitsara monsiri" userId="d21832565e14aca8" providerId="LiveId" clId="{25AA6E88-4402-4E52-A0E2-3C3819772E87}" dt="2024-01-09T07:40:28.733" v="3476"/>
          <ac:picMkLst>
            <pc:docMk/>
            <pc:sldMk cId="4025846339" sldId="276"/>
            <ac:picMk id="30" creationId="{902B2C57-DF9E-43C5-849E-7BBDC7DCE912}"/>
          </ac:picMkLst>
        </pc:picChg>
        <pc:picChg chg="mod">
          <ac:chgData name="varitsara monsiri" userId="d21832565e14aca8" providerId="LiveId" clId="{25AA6E88-4402-4E52-A0E2-3C3819772E87}" dt="2024-01-09T07:40:28.733" v="3476"/>
          <ac:picMkLst>
            <pc:docMk/>
            <pc:sldMk cId="4025846339" sldId="276"/>
            <ac:picMk id="31" creationId="{781A47B0-30E7-461D-B5D8-95D5A5EF40D5}"/>
          </ac:picMkLst>
        </pc:picChg>
        <pc:picChg chg="add mod">
          <ac:chgData name="varitsara monsiri" userId="d21832565e14aca8" providerId="LiveId" clId="{25AA6E88-4402-4E52-A0E2-3C3819772E87}" dt="2024-01-09T12:14:58.158" v="6405" actId="1076"/>
          <ac:picMkLst>
            <pc:docMk/>
            <pc:sldMk cId="4025846339" sldId="276"/>
            <ac:picMk id="32" creationId="{F62E34C9-7D06-4F1C-A9CE-F69DC35C591E}"/>
          </ac:picMkLst>
        </pc:picChg>
        <pc:picChg chg="add mod">
          <ac:chgData name="varitsara monsiri" userId="d21832565e14aca8" providerId="LiveId" clId="{25AA6E88-4402-4E52-A0E2-3C3819772E87}" dt="2024-01-09T07:45:29.071" v="3553" actId="1076"/>
          <ac:picMkLst>
            <pc:docMk/>
            <pc:sldMk cId="4025846339" sldId="276"/>
            <ac:picMk id="35" creationId="{166576DF-4D98-432F-AA56-80DCE81B65F4}"/>
          </ac:picMkLst>
        </pc:picChg>
        <pc:picChg chg="add mod ord">
          <ac:chgData name="varitsara monsiri" userId="d21832565e14aca8" providerId="LiveId" clId="{25AA6E88-4402-4E52-A0E2-3C3819772E87}" dt="2024-01-09T12:14:29.054" v="6399" actId="167"/>
          <ac:picMkLst>
            <pc:docMk/>
            <pc:sldMk cId="4025846339" sldId="276"/>
            <ac:picMk id="36" creationId="{7C0FF577-BF80-43D7-9EA5-1D573798F39D}"/>
          </ac:picMkLst>
        </pc:picChg>
        <pc:picChg chg="add mod ord modCrop">
          <ac:chgData name="varitsara monsiri" userId="d21832565e14aca8" providerId="LiveId" clId="{25AA6E88-4402-4E52-A0E2-3C3819772E87}" dt="2024-01-09T12:13:09.947" v="6387" actId="18131"/>
          <ac:picMkLst>
            <pc:docMk/>
            <pc:sldMk cId="4025846339" sldId="276"/>
            <ac:picMk id="38" creationId="{463CF47F-0299-4B04-B6EF-50589AE0AEF8}"/>
          </ac:picMkLst>
        </pc:picChg>
        <pc:picChg chg="add mod ord modCrop">
          <ac:chgData name="varitsara monsiri" userId="d21832565e14aca8" providerId="LiveId" clId="{25AA6E88-4402-4E52-A0E2-3C3819772E87}" dt="2024-01-09T12:14:00.998" v="6395" actId="18131"/>
          <ac:picMkLst>
            <pc:docMk/>
            <pc:sldMk cId="4025846339" sldId="276"/>
            <ac:picMk id="40" creationId="{B6671B3D-4DAA-4D5A-B446-F46D823CBCB3}"/>
          </ac:picMkLst>
        </pc:picChg>
      </pc:sldChg>
      <pc:sldChg chg="addSp delSp modSp new mod modClrScheme chgLayout">
        <pc:chgData name="varitsara monsiri" userId="d21832565e14aca8" providerId="LiveId" clId="{25AA6E88-4402-4E52-A0E2-3C3819772E87}" dt="2024-01-09T09:22:21.042" v="3828" actId="478"/>
        <pc:sldMkLst>
          <pc:docMk/>
          <pc:sldMk cId="3041256874" sldId="277"/>
        </pc:sldMkLst>
        <pc:spChg chg="del">
          <ac:chgData name="varitsara monsiri" userId="d21832565e14aca8" providerId="LiveId" clId="{25AA6E88-4402-4E52-A0E2-3C3819772E87}" dt="2024-01-09T06:44:19.920" v="2855" actId="700"/>
          <ac:spMkLst>
            <pc:docMk/>
            <pc:sldMk cId="3041256874" sldId="277"/>
            <ac:spMk id="2" creationId="{FAEF6BF9-7DA5-41FF-A8B8-242D79A7E717}"/>
          </ac:spMkLst>
        </pc:spChg>
        <pc:spChg chg="del">
          <ac:chgData name="varitsara monsiri" userId="d21832565e14aca8" providerId="LiveId" clId="{25AA6E88-4402-4E52-A0E2-3C3819772E87}" dt="2024-01-09T06:44:19.920" v="2855" actId="700"/>
          <ac:spMkLst>
            <pc:docMk/>
            <pc:sldMk cId="3041256874" sldId="277"/>
            <ac:spMk id="3" creationId="{CA8C05B4-032A-4B6A-9FBD-50E6D62D981C}"/>
          </ac:spMkLst>
        </pc:spChg>
        <pc:spChg chg="del">
          <ac:chgData name="varitsara monsiri" userId="d21832565e14aca8" providerId="LiveId" clId="{25AA6E88-4402-4E52-A0E2-3C3819772E87}" dt="2024-01-09T06:44:19.920" v="2855" actId="700"/>
          <ac:spMkLst>
            <pc:docMk/>
            <pc:sldMk cId="3041256874" sldId="277"/>
            <ac:spMk id="4" creationId="{7C43AF35-BCD8-4A66-B686-D49DC6B261F3}"/>
          </ac:spMkLst>
        </pc:spChg>
        <pc:spChg chg="del">
          <ac:chgData name="varitsara monsiri" userId="d21832565e14aca8" providerId="LiveId" clId="{25AA6E88-4402-4E52-A0E2-3C3819772E87}" dt="2024-01-09T06:44:19.920" v="2855" actId="700"/>
          <ac:spMkLst>
            <pc:docMk/>
            <pc:sldMk cId="3041256874" sldId="277"/>
            <ac:spMk id="5" creationId="{D4D6006A-9132-4A66-A185-F25DD22769C2}"/>
          </ac:spMkLst>
        </pc:spChg>
        <pc:spChg chg="del">
          <ac:chgData name="varitsara monsiri" userId="d21832565e14aca8" providerId="LiveId" clId="{25AA6E88-4402-4E52-A0E2-3C3819772E87}" dt="2024-01-09T06:44:19.920" v="2855" actId="700"/>
          <ac:spMkLst>
            <pc:docMk/>
            <pc:sldMk cId="3041256874" sldId="277"/>
            <ac:spMk id="6" creationId="{BECA1508-7B98-4D39-9D5E-C5124E5FDFB2}"/>
          </ac:spMkLst>
        </pc:spChg>
        <pc:spChg chg="del">
          <ac:chgData name="varitsara monsiri" userId="d21832565e14aca8" providerId="LiveId" clId="{25AA6E88-4402-4E52-A0E2-3C3819772E87}" dt="2024-01-09T06:44:19.920" v="2855" actId="700"/>
          <ac:spMkLst>
            <pc:docMk/>
            <pc:sldMk cId="3041256874" sldId="277"/>
            <ac:spMk id="7" creationId="{23039C39-D899-4CFF-A882-32C087AB9A8C}"/>
          </ac:spMkLst>
        </pc:spChg>
        <pc:spChg chg="del">
          <ac:chgData name="varitsara monsiri" userId="d21832565e14aca8" providerId="LiveId" clId="{25AA6E88-4402-4E52-A0E2-3C3819772E87}" dt="2024-01-09T06:44:19.920" v="2855" actId="700"/>
          <ac:spMkLst>
            <pc:docMk/>
            <pc:sldMk cId="3041256874" sldId="277"/>
            <ac:spMk id="8" creationId="{65E5641B-8B55-48DA-9554-4D6B0F6CB433}"/>
          </ac:spMkLst>
        </pc:spChg>
        <pc:spChg chg="del">
          <ac:chgData name="varitsara monsiri" userId="d21832565e14aca8" providerId="LiveId" clId="{25AA6E88-4402-4E52-A0E2-3C3819772E87}" dt="2024-01-09T06:44:19.920" v="2855" actId="700"/>
          <ac:spMkLst>
            <pc:docMk/>
            <pc:sldMk cId="3041256874" sldId="277"/>
            <ac:spMk id="9" creationId="{B1FB728D-60EF-4832-B35E-20FA835C8EF5}"/>
          </ac:spMkLst>
        </pc:spChg>
        <pc:spChg chg="del">
          <ac:chgData name="varitsara monsiri" userId="d21832565e14aca8" providerId="LiveId" clId="{25AA6E88-4402-4E52-A0E2-3C3819772E87}" dt="2024-01-09T06:44:19.920" v="2855" actId="700"/>
          <ac:spMkLst>
            <pc:docMk/>
            <pc:sldMk cId="3041256874" sldId="277"/>
            <ac:spMk id="10" creationId="{D50EC652-9D46-4175-B2FD-3F21450DC3C3}"/>
          </ac:spMkLst>
        </pc:spChg>
        <pc:spChg chg="del">
          <ac:chgData name="varitsara monsiri" userId="d21832565e14aca8" providerId="LiveId" clId="{25AA6E88-4402-4E52-A0E2-3C3819772E87}" dt="2024-01-09T06:44:19.920" v="2855" actId="700"/>
          <ac:spMkLst>
            <pc:docMk/>
            <pc:sldMk cId="3041256874" sldId="277"/>
            <ac:spMk id="11" creationId="{ACAC3113-B614-45CB-ACC4-85902D2C5009}"/>
          </ac:spMkLst>
        </pc:spChg>
        <pc:spChg chg="del">
          <ac:chgData name="varitsara monsiri" userId="d21832565e14aca8" providerId="LiveId" clId="{25AA6E88-4402-4E52-A0E2-3C3819772E87}" dt="2024-01-09T06:44:19.920" v="2855" actId="700"/>
          <ac:spMkLst>
            <pc:docMk/>
            <pc:sldMk cId="3041256874" sldId="277"/>
            <ac:spMk id="12" creationId="{DF70C64B-0972-4EEC-80EB-12B67AFEBD9E}"/>
          </ac:spMkLst>
        </pc:spChg>
        <pc:spChg chg="del">
          <ac:chgData name="varitsara monsiri" userId="d21832565e14aca8" providerId="LiveId" clId="{25AA6E88-4402-4E52-A0E2-3C3819772E87}" dt="2024-01-09T06:44:19.920" v="2855" actId="700"/>
          <ac:spMkLst>
            <pc:docMk/>
            <pc:sldMk cId="3041256874" sldId="277"/>
            <ac:spMk id="13" creationId="{DF2CFEC5-E0C1-4E08-A682-37C2826BB45F}"/>
          </ac:spMkLst>
        </pc:spChg>
        <pc:spChg chg="add mod">
          <ac:chgData name="varitsara monsiri" userId="d21832565e14aca8" providerId="LiveId" clId="{25AA6E88-4402-4E52-A0E2-3C3819772E87}" dt="2024-01-09T07:54:18.811" v="3656" actId="1036"/>
          <ac:spMkLst>
            <pc:docMk/>
            <pc:sldMk cId="3041256874" sldId="277"/>
            <ac:spMk id="14" creationId="{874F16BA-D593-48DF-A7EE-49EFDE19E294}"/>
          </ac:spMkLst>
        </pc:spChg>
        <pc:spChg chg="mod">
          <ac:chgData name="varitsara monsiri" userId="d21832565e14aca8" providerId="LiveId" clId="{25AA6E88-4402-4E52-A0E2-3C3819772E87}" dt="2024-01-09T07:55:04.738" v="3668" actId="207"/>
          <ac:spMkLst>
            <pc:docMk/>
            <pc:sldMk cId="3041256874" sldId="277"/>
            <ac:spMk id="19" creationId="{09D5BEC2-D169-4EC8-8BAD-440A3DA706C9}"/>
          </ac:spMkLst>
        </pc:spChg>
        <pc:spChg chg="mod">
          <ac:chgData name="varitsara monsiri" userId="d21832565e14aca8" providerId="LiveId" clId="{25AA6E88-4402-4E52-A0E2-3C3819772E87}" dt="2024-01-09T07:54:28.679" v="3665" actId="1036"/>
          <ac:spMkLst>
            <pc:docMk/>
            <pc:sldMk cId="3041256874" sldId="277"/>
            <ac:spMk id="20" creationId="{D2AC527F-ABA9-46BA-BAF9-1C4F6170B0AD}"/>
          </ac:spMkLst>
        </pc:spChg>
        <pc:spChg chg="mod">
          <ac:chgData name="varitsara monsiri" userId="d21832565e14aca8" providerId="LiveId" clId="{25AA6E88-4402-4E52-A0E2-3C3819772E87}" dt="2024-01-09T07:54:28.679" v="3665" actId="1036"/>
          <ac:spMkLst>
            <pc:docMk/>
            <pc:sldMk cId="3041256874" sldId="277"/>
            <ac:spMk id="22" creationId="{5B5D46C0-43DA-47B7-B5A8-B63D4B6236C1}"/>
          </ac:spMkLst>
        </pc:spChg>
        <pc:spChg chg="mod">
          <ac:chgData name="varitsara monsiri" userId="d21832565e14aca8" providerId="LiveId" clId="{25AA6E88-4402-4E52-A0E2-3C3819772E87}" dt="2024-01-09T07:54:28.679" v="3665" actId="1036"/>
          <ac:spMkLst>
            <pc:docMk/>
            <pc:sldMk cId="3041256874" sldId="277"/>
            <ac:spMk id="23" creationId="{0ECB3066-AC4F-4633-9414-347D728F7FF6}"/>
          </ac:spMkLst>
        </pc:spChg>
        <pc:spChg chg="mod">
          <ac:chgData name="varitsara monsiri" userId="d21832565e14aca8" providerId="LiveId" clId="{25AA6E88-4402-4E52-A0E2-3C3819772E87}" dt="2024-01-09T07:55:04.738" v="3668" actId="207"/>
          <ac:spMkLst>
            <pc:docMk/>
            <pc:sldMk cId="3041256874" sldId="277"/>
            <ac:spMk id="24" creationId="{E5C88920-6661-4296-87DB-4646765663AB}"/>
          </ac:spMkLst>
        </pc:spChg>
        <pc:spChg chg="mod">
          <ac:chgData name="varitsara monsiri" userId="d21832565e14aca8" providerId="LiveId" clId="{25AA6E88-4402-4E52-A0E2-3C3819772E87}" dt="2024-01-09T07:54:28.679" v="3665" actId="1036"/>
          <ac:spMkLst>
            <pc:docMk/>
            <pc:sldMk cId="3041256874" sldId="277"/>
            <ac:spMk id="25" creationId="{E528361D-1D98-443A-B491-AF82C08C8ABE}"/>
          </ac:spMkLst>
        </pc:spChg>
        <pc:spChg chg="mod">
          <ac:chgData name="varitsara monsiri" userId="d21832565e14aca8" providerId="LiveId" clId="{25AA6E88-4402-4E52-A0E2-3C3819772E87}" dt="2024-01-09T07:54:28.679" v="3665" actId="1036"/>
          <ac:spMkLst>
            <pc:docMk/>
            <pc:sldMk cId="3041256874" sldId="277"/>
            <ac:spMk id="27" creationId="{335E3C55-27EC-42B6-9B77-31B04F4D7AE2}"/>
          </ac:spMkLst>
        </pc:spChg>
        <pc:spChg chg="mod">
          <ac:chgData name="varitsara monsiri" userId="d21832565e14aca8" providerId="LiveId" clId="{25AA6E88-4402-4E52-A0E2-3C3819772E87}" dt="2024-01-09T07:54:28.679" v="3665" actId="1036"/>
          <ac:spMkLst>
            <pc:docMk/>
            <pc:sldMk cId="3041256874" sldId="277"/>
            <ac:spMk id="28" creationId="{9DB7635B-82F9-478D-AE35-6417CBC2B179}"/>
          </ac:spMkLst>
        </pc:spChg>
        <pc:spChg chg="mod">
          <ac:chgData name="varitsara monsiri" userId="d21832565e14aca8" providerId="LiveId" clId="{25AA6E88-4402-4E52-A0E2-3C3819772E87}" dt="2024-01-09T07:55:04.738" v="3668" actId="207"/>
          <ac:spMkLst>
            <pc:docMk/>
            <pc:sldMk cId="3041256874" sldId="277"/>
            <ac:spMk id="29" creationId="{4768758B-8F52-4E1C-AD55-C02936138900}"/>
          </ac:spMkLst>
        </pc:spChg>
        <pc:spChg chg="mod">
          <ac:chgData name="varitsara monsiri" userId="d21832565e14aca8" providerId="LiveId" clId="{25AA6E88-4402-4E52-A0E2-3C3819772E87}" dt="2024-01-09T07:54:28.679" v="3665" actId="1036"/>
          <ac:spMkLst>
            <pc:docMk/>
            <pc:sldMk cId="3041256874" sldId="277"/>
            <ac:spMk id="30" creationId="{4FCD7534-6E3F-4B76-AF1A-C1A6066BCA5D}"/>
          </ac:spMkLst>
        </pc:spChg>
        <pc:spChg chg="mod">
          <ac:chgData name="varitsara monsiri" userId="d21832565e14aca8" providerId="LiveId" clId="{25AA6E88-4402-4E52-A0E2-3C3819772E87}" dt="2024-01-09T07:54:28.679" v="3665" actId="1036"/>
          <ac:spMkLst>
            <pc:docMk/>
            <pc:sldMk cId="3041256874" sldId="277"/>
            <ac:spMk id="32" creationId="{C36F1BFF-89E5-4AFB-B6E8-E2EA19F483AB}"/>
          </ac:spMkLst>
        </pc:spChg>
        <pc:spChg chg="mod">
          <ac:chgData name="varitsara monsiri" userId="d21832565e14aca8" providerId="LiveId" clId="{25AA6E88-4402-4E52-A0E2-3C3819772E87}" dt="2024-01-09T07:54:28.679" v="3665" actId="1036"/>
          <ac:spMkLst>
            <pc:docMk/>
            <pc:sldMk cId="3041256874" sldId="277"/>
            <ac:spMk id="33" creationId="{57D931B6-0700-4CD6-A7FF-443EE45138AC}"/>
          </ac:spMkLst>
        </pc:spChg>
        <pc:spChg chg="mod ord topLvl">
          <ac:chgData name="varitsara monsiri" userId="d21832565e14aca8" providerId="LiveId" clId="{25AA6E88-4402-4E52-A0E2-3C3819772E87}" dt="2024-01-09T07:54:08.908" v="3649" actId="164"/>
          <ac:spMkLst>
            <pc:docMk/>
            <pc:sldMk cId="3041256874" sldId="277"/>
            <ac:spMk id="35" creationId="{983477ED-B203-4BE8-8BA8-3C90BC9350DE}"/>
          </ac:spMkLst>
        </pc:spChg>
        <pc:spChg chg="del mod topLvl">
          <ac:chgData name="varitsara monsiri" userId="d21832565e14aca8" providerId="LiveId" clId="{25AA6E88-4402-4E52-A0E2-3C3819772E87}" dt="2024-01-09T07:50:03.505" v="3596" actId="478"/>
          <ac:spMkLst>
            <pc:docMk/>
            <pc:sldMk cId="3041256874" sldId="277"/>
            <ac:spMk id="36" creationId="{0384D327-1001-4919-84FB-74E291662C35}"/>
          </ac:spMkLst>
        </pc:spChg>
        <pc:spChg chg="add mod topLvl">
          <ac:chgData name="varitsara monsiri" userId="d21832565e14aca8" providerId="LiveId" clId="{25AA6E88-4402-4E52-A0E2-3C3819772E87}" dt="2024-01-09T07:54:08.908" v="3649" actId="164"/>
          <ac:spMkLst>
            <pc:docMk/>
            <pc:sldMk cId="3041256874" sldId="277"/>
            <ac:spMk id="37" creationId="{2B3BC176-CBAF-4B70-A1E4-566745107F50}"/>
          </ac:spMkLst>
        </pc:spChg>
        <pc:spChg chg="add mod topLvl">
          <ac:chgData name="varitsara monsiri" userId="d21832565e14aca8" providerId="LiveId" clId="{25AA6E88-4402-4E52-A0E2-3C3819772E87}" dt="2024-01-09T07:54:08.908" v="3649" actId="164"/>
          <ac:spMkLst>
            <pc:docMk/>
            <pc:sldMk cId="3041256874" sldId="277"/>
            <ac:spMk id="39" creationId="{031E79A8-DE3B-49C9-9AF8-B1B352C8959F}"/>
          </ac:spMkLst>
        </pc:spChg>
        <pc:spChg chg="mod">
          <ac:chgData name="varitsara monsiri" userId="d21832565e14aca8" providerId="LiveId" clId="{25AA6E88-4402-4E52-A0E2-3C3819772E87}" dt="2024-01-09T09:14:22.519" v="3706"/>
          <ac:spMkLst>
            <pc:docMk/>
            <pc:sldMk cId="3041256874" sldId="277"/>
            <ac:spMk id="59" creationId="{77063586-EBB9-48EC-96F2-1A4B0E373C11}"/>
          </ac:spMkLst>
        </pc:spChg>
        <pc:spChg chg="mod">
          <ac:chgData name="varitsara monsiri" userId="d21832565e14aca8" providerId="LiveId" clId="{25AA6E88-4402-4E52-A0E2-3C3819772E87}" dt="2024-01-09T09:14:22.519" v="3706"/>
          <ac:spMkLst>
            <pc:docMk/>
            <pc:sldMk cId="3041256874" sldId="277"/>
            <ac:spMk id="64" creationId="{48802CA9-D0E3-477B-BBD3-4805875116A6}"/>
          </ac:spMkLst>
        </pc:spChg>
        <pc:spChg chg="mod">
          <ac:chgData name="varitsara monsiri" userId="d21832565e14aca8" providerId="LiveId" clId="{25AA6E88-4402-4E52-A0E2-3C3819772E87}" dt="2024-01-09T09:14:22.519" v="3706"/>
          <ac:spMkLst>
            <pc:docMk/>
            <pc:sldMk cId="3041256874" sldId="277"/>
            <ac:spMk id="66" creationId="{A065E903-5BFE-46B4-A453-B75E4ACD9335}"/>
          </ac:spMkLst>
        </pc:spChg>
        <pc:spChg chg="mod">
          <ac:chgData name="varitsara monsiri" userId="d21832565e14aca8" providerId="LiveId" clId="{25AA6E88-4402-4E52-A0E2-3C3819772E87}" dt="2024-01-09T09:14:37.406" v="3714"/>
          <ac:spMkLst>
            <pc:docMk/>
            <pc:sldMk cId="3041256874" sldId="277"/>
            <ac:spMk id="93" creationId="{8FA08863-BB6E-47C7-8F21-1D0AEEBB9755}"/>
          </ac:spMkLst>
        </pc:spChg>
        <pc:spChg chg="mod">
          <ac:chgData name="varitsara monsiri" userId="d21832565e14aca8" providerId="LiveId" clId="{25AA6E88-4402-4E52-A0E2-3C3819772E87}" dt="2024-01-09T09:14:37.406" v="3714"/>
          <ac:spMkLst>
            <pc:docMk/>
            <pc:sldMk cId="3041256874" sldId="277"/>
            <ac:spMk id="98" creationId="{FF9D2B2B-9636-4DD4-B749-930CDC39E37F}"/>
          </ac:spMkLst>
        </pc:spChg>
        <pc:spChg chg="mod">
          <ac:chgData name="varitsara monsiri" userId="d21832565e14aca8" providerId="LiveId" clId="{25AA6E88-4402-4E52-A0E2-3C3819772E87}" dt="2024-01-09T09:14:37.406" v="3714"/>
          <ac:spMkLst>
            <pc:docMk/>
            <pc:sldMk cId="3041256874" sldId="277"/>
            <ac:spMk id="100" creationId="{D4DE8516-E267-4B6E-BE58-BB5F3B379770}"/>
          </ac:spMkLst>
        </pc:spChg>
        <pc:grpChg chg="add mod">
          <ac:chgData name="varitsara monsiri" userId="d21832565e14aca8" providerId="LiveId" clId="{25AA6E88-4402-4E52-A0E2-3C3819772E87}" dt="2024-01-09T07:54:51.408" v="3667"/>
          <ac:grpSpMkLst>
            <pc:docMk/>
            <pc:sldMk cId="3041256874" sldId="277"/>
            <ac:grpSpMk id="15" creationId="{A0884837-FC86-4C89-9777-199EEA4E437F}"/>
          </ac:grpSpMkLst>
        </pc:grpChg>
        <pc:grpChg chg="mod">
          <ac:chgData name="varitsara monsiri" userId="d21832565e14aca8" providerId="LiveId" clId="{25AA6E88-4402-4E52-A0E2-3C3819772E87}" dt="2024-01-09T07:54:28.679" v="3665" actId="1036"/>
          <ac:grpSpMkLst>
            <pc:docMk/>
            <pc:sldMk cId="3041256874" sldId="277"/>
            <ac:grpSpMk id="16" creationId="{52A6D27D-DD16-43C6-B1B6-20AD520E3B9E}"/>
          </ac:grpSpMkLst>
        </pc:grpChg>
        <pc:grpChg chg="mod">
          <ac:chgData name="varitsara monsiri" userId="d21832565e14aca8" providerId="LiveId" clId="{25AA6E88-4402-4E52-A0E2-3C3819772E87}" dt="2024-01-09T07:54:28.679" v="3665" actId="1036"/>
          <ac:grpSpMkLst>
            <pc:docMk/>
            <pc:sldMk cId="3041256874" sldId="277"/>
            <ac:grpSpMk id="17" creationId="{967BBC23-AF6F-41C5-9556-CD37AB4388B4}"/>
          </ac:grpSpMkLst>
        </pc:grpChg>
        <pc:grpChg chg="mod">
          <ac:chgData name="varitsara monsiri" userId="d21832565e14aca8" providerId="LiveId" clId="{25AA6E88-4402-4E52-A0E2-3C3819772E87}" dt="2024-01-09T07:54:28.679" v="3665" actId="1036"/>
          <ac:grpSpMkLst>
            <pc:docMk/>
            <pc:sldMk cId="3041256874" sldId="277"/>
            <ac:grpSpMk id="18" creationId="{4B76DCD8-B734-4AF2-A077-9FE1E06549B6}"/>
          </ac:grpSpMkLst>
        </pc:grpChg>
        <pc:grpChg chg="mod">
          <ac:chgData name="varitsara monsiri" userId="d21832565e14aca8" providerId="LiveId" clId="{25AA6E88-4402-4E52-A0E2-3C3819772E87}" dt="2024-01-09T07:54:28.679" v="3665" actId="1036"/>
          <ac:grpSpMkLst>
            <pc:docMk/>
            <pc:sldMk cId="3041256874" sldId="277"/>
            <ac:grpSpMk id="21" creationId="{C462AB99-9CF8-4123-98ED-D9165E9D92D9}"/>
          </ac:grpSpMkLst>
        </pc:grpChg>
        <pc:grpChg chg="mod">
          <ac:chgData name="varitsara monsiri" userId="d21832565e14aca8" providerId="LiveId" clId="{25AA6E88-4402-4E52-A0E2-3C3819772E87}" dt="2024-01-09T07:54:28.679" v="3665" actId="1036"/>
          <ac:grpSpMkLst>
            <pc:docMk/>
            <pc:sldMk cId="3041256874" sldId="277"/>
            <ac:grpSpMk id="26" creationId="{001FB3FC-E656-409C-8A36-A5C219B3AC10}"/>
          </ac:grpSpMkLst>
        </pc:grpChg>
        <pc:grpChg chg="mod">
          <ac:chgData name="varitsara monsiri" userId="d21832565e14aca8" providerId="LiveId" clId="{25AA6E88-4402-4E52-A0E2-3C3819772E87}" dt="2024-01-09T07:54:28.679" v="3665" actId="1036"/>
          <ac:grpSpMkLst>
            <pc:docMk/>
            <pc:sldMk cId="3041256874" sldId="277"/>
            <ac:grpSpMk id="31" creationId="{ADB62066-0408-4B0A-9200-F856306ADBD8}"/>
          </ac:grpSpMkLst>
        </pc:grpChg>
        <pc:grpChg chg="add del mod">
          <ac:chgData name="varitsara monsiri" userId="d21832565e14aca8" providerId="LiveId" clId="{25AA6E88-4402-4E52-A0E2-3C3819772E87}" dt="2024-01-09T07:50:01.331" v="3595" actId="165"/>
          <ac:grpSpMkLst>
            <pc:docMk/>
            <pc:sldMk cId="3041256874" sldId="277"/>
            <ac:grpSpMk id="34" creationId="{8BDD22A6-3469-4856-8575-67560A822E08}"/>
          </ac:grpSpMkLst>
        </pc:grpChg>
        <pc:grpChg chg="add del mod ord">
          <ac:chgData name="varitsara monsiri" userId="d21832565e14aca8" providerId="LiveId" clId="{25AA6E88-4402-4E52-A0E2-3C3819772E87}" dt="2024-01-09T07:51:49.381" v="3617" actId="165"/>
          <ac:grpSpMkLst>
            <pc:docMk/>
            <pc:sldMk cId="3041256874" sldId="277"/>
            <ac:grpSpMk id="38" creationId="{A710B58B-75B8-455F-A774-0BE9D2A32146}"/>
          </ac:grpSpMkLst>
        </pc:grpChg>
        <pc:grpChg chg="add del mod ord">
          <ac:chgData name="varitsara monsiri" userId="d21832565e14aca8" providerId="LiveId" clId="{25AA6E88-4402-4E52-A0E2-3C3819772E87}" dt="2024-01-09T07:53:38.898" v="3643" actId="165"/>
          <ac:grpSpMkLst>
            <pc:docMk/>
            <pc:sldMk cId="3041256874" sldId="277"/>
            <ac:grpSpMk id="40" creationId="{44C0CCCA-2F17-433E-B6A1-DC0627701FA4}"/>
          </ac:grpSpMkLst>
        </pc:grpChg>
        <pc:grpChg chg="add mod">
          <ac:chgData name="varitsara monsiri" userId="d21832565e14aca8" providerId="LiveId" clId="{25AA6E88-4402-4E52-A0E2-3C3819772E87}" dt="2024-01-09T07:54:08.908" v="3649" actId="164"/>
          <ac:grpSpMkLst>
            <pc:docMk/>
            <pc:sldMk cId="3041256874" sldId="277"/>
            <ac:grpSpMk id="41" creationId="{A1DB6334-6D15-42C6-A0CF-501455883373}"/>
          </ac:grpSpMkLst>
        </pc:grpChg>
        <pc:grpChg chg="add del mod">
          <ac:chgData name="varitsara monsiri" userId="d21832565e14aca8" providerId="LiveId" clId="{25AA6E88-4402-4E52-A0E2-3C3819772E87}" dt="2024-01-09T07:55:30.851" v="3671" actId="478"/>
          <ac:grpSpMkLst>
            <pc:docMk/>
            <pc:sldMk cId="3041256874" sldId="277"/>
            <ac:grpSpMk id="42" creationId="{672D48AF-0EF0-44E4-BC0B-3FCDD99F27DD}"/>
          </ac:grpSpMkLst>
        </pc:grpChg>
        <pc:grpChg chg="add del mod">
          <ac:chgData name="varitsara monsiri" userId="d21832565e14aca8" providerId="LiveId" clId="{25AA6E88-4402-4E52-A0E2-3C3819772E87}" dt="2024-01-09T09:14:36.120" v="3713"/>
          <ac:grpSpMkLst>
            <pc:docMk/>
            <pc:sldMk cId="3041256874" sldId="277"/>
            <ac:grpSpMk id="51" creationId="{DD2BD34F-179B-4760-BAE1-0D484E2D230E}"/>
          </ac:grpSpMkLst>
        </pc:grpChg>
        <pc:grpChg chg="add del mod">
          <ac:chgData name="varitsara monsiri" userId="d21832565e14aca8" providerId="LiveId" clId="{25AA6E88-4402-4E52-A0E2-3C3819772E87}" dt="2024-01-09T09:14:36.120" v="3713"/>
          <ac:grpSpMkLst>
            <pc:docMk/>
            <pc:sldMk cId="3041256874" sldId="277"/>
            <ac:grpSpMk id="57" creationId="{D4C5055B-C1CF-476A-899A-E6F31700BF14}"/>
          </ac:grpSpMkLst>
        </pc:grpChg>
        <pc:grpChg chg="add del mod">
          <ac:chgData name="varitsara monsiri" userId="d21832565e14aca8" providerId="LiveId" clId="{25AA6E88-4402-4E52-A0E2-3C3819772E87}" dt="2024-01-09T09:14:36.120" v="3713"/>
          <ac:grpSpMkLst>
            <pc:docMk/>
            <pc:sldMk cId="3041256874" sldId="277"/>
            <ac:grpSpMk id="60" creationId="{F0492EFC-B934-43BF-A7D7-77EF3F3AEE5E}"/>
          </ac:grpSpMkLst>
        </pc:grpChg>
        <pc:grpChg chg="mod">
          <ac:chgData name="varitsara monsiri" userId="d21832565e14aca8" providerId="LiveId" clId="{25AA6E88-4402-4E52-A0E2-3C3819772E87}" dt="2024-01-09T09:14:22.519" v="3706"/>
          <ac:grpSpMkLst>
            <pc:docMk/>
            <pc:sldMk cId="3041256874" sldId="277"/>
            <ac:grpSpMk id="61" creationId="{D45AA30B-409D-42BB-8FA8-021FBBA9F218}"/>
          </ac:grpSpMkLst>
        </pc:grpChg>
        <pc:grpChg chg="mod">
          <ac:chgData name="varitsara monsiri" userId="d21832565e14aca8" providerId="LiveId" clId="{25AA6E88-4402-4E52-A0E2-3C3819772E87}" dt="2024-01-09T09:14:22.519" v="3706"/>
          <ac:grpSpMkLst>
            <pc:docMk/>
            <pc:sldMk cId="3041256874" sldId="277"/>
            <ac:grpSpMk id="62" creationId="{20480C1E-BC29-4D6F-9405-4FF9E45D712E}"/>
          </ac:grpSpMkLst>
        </pc:grpChg>
        <pc:grpChg chg="add del mod">
          <ac:chgData name="varitsara monsiri" userId="d21832565e14aca8" providerId="LiveId" clId="{25AA6E88-4402-4E52-A0E2-3C3819772E87}" dt="2024-01-09T09:14:36.120" v="3713"/>
          <ac:grpSpMkLst>
            <pc:docMk/>
            <pc:sldMk cId="3041256874" sldId="277"/>
            <ac:grpSpMk id="68" creationId="{0EB83390-D7CB-4E3A-AF68-19326BEE763D}"/>
          </ac:grpSpMkLst>
        </pc:grpChg>
        <pc:grpChg chg="add del mod">
          <ac:chgData name="varitsara monsiri" userId="d21832565e14aca8" providerId="LiveId" clId="{25AA6E88-4402-4E52-A0E2-3C3819772E87}" dt="2024-01-09T09:14:36.120" v="3713"/>
          <ac:grpSpMkLst>
            <pc:docMk/>
            <pc:sldMk cId="3041256874" sldId="277"/>
            <ac:grpSpMk id="73" creationId="{DCE49675-72AB-45C7-8B93-3F33673F38D7}"/>
          </ac:grpSpMkLst>
        </pc:grpChg>
        <pc:grpChg chg="add del mod">
          <ac:chgData name="varitsara monsiri" userId="d21832565e14aca8" providerId="LiveId" clId="{25AA6E88-4402-4E52-A0E2-3C3819772E87}" dt="2024-01-09T09:14:36.120" v="3713"/>
          <ac:grpSpMkLst>
            <pc:docMk/>
            <pc:sldMk cId="3041256874" sldId="277"/>
            <ac:grpSpMk id="77" creationId="{1BC2943A-0F43-44C0-ADB8-03D396F754E1}"/>
          </ac:grpSpMkLst>
        </pc:grpChg>
        <pc:grpChg chg="mod">
          <ac:chgData name="varitsara monsiri" userId="d21832565e14aca8" providerId="LiveId" clId="{25AA6E88-4402-4E52-A0E2-3C3819772E87}" dt="2024-01-09T09:14:22.519" v="3706"/>
          <ac:grpSpMkLst>
            <pc:docMk/>
            <pc:sldMk cId="3041256874" sldId="277"/>
            <ac:grpSpMk id="82" creationId="{F2BEF6E9-E5FC-4458-9DEA-A92BD3A1F9D7}"/>
          </ac:grpSpMkLst>
        </pc:grpChg>
        <pc:grpChg chg="add del mod ord">
          <ac:chgData name="varitsara monsiri" userId="d21832565e14aca8" providerId="LiveId" clId="{25AA6E88-4402-4E52-A0E2-3C3819772E87}" dt="2024-01-09T09:17:24.456" v="3754" actId="165"/>
          <ac:grpSpMkLst>
            <pc:docMk/>
            <pc:sldMk cId="3041256874" sldId="277"/>
            <ac:grpSpMk id="85" creationId="{C1D28553-686A-4E4B-A1C1-6C1AC5085C8D}"/>
          </ac:grpSpMkLst>
        </pc:grpChg>
        <pc:grpChg chg="add mod ord">
          <ac:chgData name="varitsara monsiri" userId="d21832565e14aca8" providerId="LiveId" clId="{25AA6E88-4402-4E52-A0E2-3C3819772E87}" dt="2024-01-09T09:19:04.751" v="3791" actId="1036"/>
          <ac:grpSpMkLst>
            <pc:docMk/>
            <pc:sldMk cId="3041256874" sldId="277"/>
            <ac:grpSpMk id="91" creationId="{C05E6B50-83E8-4313-AC30-397AC770D80F}"/>
          </ac:grpSpMkLst>
        </pc:grpChg>
        <pc:grpChg chg="add mod ord">
          <ac:chgData name="varitsara monsiri" userId="d21832565e14aca8" providerId="LiveId" clId="{25AA6E88-4402-4E52-A0E2-3C3819772E87}" dt="2024-01-09T09:15:16.296" v="3723" actId="1076"/>
          <ac:grpSpMkLst>
            <pc:docMk/>
            <pc:sldMk cId="3041256874" sldId="277"/>
            <ac:grpSpMk id="94" creationId="{84199404-A599-457F-96CF-546217CE0C91}"/>
          </ac:grpSpMkLst>
        </pc:grpChg>
        <pc:grpChg chg="mod">
          <ac:chgData name="varitsara monsiri" userId="d21832565e14aca8" providerId="LiveId" clId="{25AA6E88-4402-4E52-A0E2-3C3819772E87}" dt="2024-01-09T09:14:37.406" v="3714"/>
          <ac:grpSpMkLst>
            <pc:docMk/>
            <pc:sldMk cId="3041256874" sldId="277"/>
            <ac:grpSpMk id="95" creationId="{233C7B54-74AF-43E6-9EF8-8F6715D52E9B}"/>
          </ac:grpSpMkLst>
        </pc:grpChg>
        <pc:grpChg chg="mod">
          <ac:chgData name="varitsara monsiri" userId="d21832565e14aca8" providerId="LiveId" clId="{25AA6E88-4402-4E52-A0E2-3C3819772E87}" dt="2024-01-09T09:14:37.406" v="3714"/>
          <ac:grpSpMkLst>
            <pc:docMk/>
            <pc:sldMk cId="3041256874" sldId="277"/>
            <ac:grpSpMk id="96" creationId="{FA3A7DCC-85F9-45DC-B28E-A0179CBECEBF}"/>
          </ac:grpSpMkLst>
        </pc:grpChg>
        <pc:grpChg chg="add mod ord">
          <ac:chgData name="varitsara monsiri" userId="d21832565e14aca8" providerId="LiveId" clId="{25AA6E88-4402-4E52-A0E2-3C3819772E87}" dt="2024-01-09T09:14:42.176" v="3715" actId="167"/>
          <ac:grpSpMkLst>
            <pc:docMk/>
            <pc:sldMk cId="3041256874" sldId="277"/>
            <ac:grpSpMk id="102" creationId="{ECFD071C-E7C1-467F-A675-C104DB69F67D}"/>
          </ac:grpSpMkLst>
        </pc:grpChg>
        <pc:grpChg chg="add mod ord">
          <ac:chgData name="varitsara monsiri" userId="d21832565e14aca8" providerId="LiveId" clId="{25AA6E88-4402-4E52-A0E2-3C3819772E87}" dt="2024-01-09T09:16:58.131" v="3747" actId="166"/>
          <ac:grpSpMkLst>
            <pc:docMk/>
            <pc:sldMk cId="3041256874" sldId="277"/>
            <ac:grpSpMk id="107" creationId="{063DB4A0-282A-48FD-ADA4-A4EBFFDF00FE}"/>
          </ac:grpSpMkLst>
        </pc:grpChg>
        <pc:grpChg chg="add del mod ord">
          <ac:chgData name="varitsara monsiri" userId="d21832565e14aca8" providerId="LiveId" clId="{25AA6E88-4402-4E52-A0E2-3C3819772E87}" dt="2024-01-09T09:17:06.692" v="3749" actId="165"/>
          <ac:grpSpMkLst>
            <pc:docMk/>
            <pc:sldMk cId="3041256874" sldId="277"/>
            <ac:grpSpMk id="111" creationId="{6F62E311-927D-432A-8726-AF673188DC05}"/>
          </ac:grpSpMkLst>
        </pc:grpChg>
        <pc:grpChg chg="del mod topLvl">
          <ac:chgData name="varitsara monsiri" userId="d21832565e14aca8" providerId="LiveId" clId="{25AA6E88-4402-4E52-A0E2-3C3819772E87}" dt="2024-01-09T09:19:29.093" v="3797" actId="165"/>
          <ac:grpSpMkLst>
            <pc:docMk/>
            <pc:sldMk cId="3041256874" sldId="277"/>
            <ac:grpSpMk id="116" creationId="{5DC41675-33A1-4F62-BD1E-104FE4E28564}"/>
          </ac:grpSpMkLst>
        </pc:grpChg>
        <pc:picChg chg="mod">
          <ac:chgData name="varitsara monsiri" userId="d21832565e14aca8" providerId="LiveId" clId="{25AA6E88-4402-4E52-A0E2-3C3819772E87}" dt="2024-01-09T07:55:27.766" v="3669"/>
          <ac:picMkLst>
            <pc:docMk/>
            <pc:sldMk cId="3041256874" sldId="277"/>
            <ac:picMk id="43" creationId="{FF4D6F60-0F86-4BC8-ABF7-DB3CDBAE78A5}"/>
          </ac:picMkLst>
        </pc:picChg>
        <pc:picChg chg="mod">
          <ac:chgData name="varitsara monsiri" userId="d21832565e14aca8" providerId="LiveId" clId="{25AA6E88-4402-4E52-A0E2-3C3819772E87}" dt="2024-01-09T07:55:27.766" v="3669"/>
          <ac:picMkLst>
            <pc:docMk/>
            <pc:sldMk cId="3041256874" sldId="277"/>
            <ac:picMk id="44" creationId="{427E21F4-DC07-4FFB-BA9E-A170A0827ED5}"/>
          </ac:picMkLst>
        </pc:picChg>
        <pc:picChg chg="mod">
          <ac:chgData name="varitsara monsiri" userId="d21832565e14aca8" providerId="LiveId" clId="{25AA6E88-4402-4E52-A0E2-3C3819772E87}" dt="2024-01-09T07:55:27.766" v="3669"/>
          <ac:picMkLst>
            <pc:docMk/>
            <pc:sldMk cId="3041256874" sldId="277"/>
            <ac:picMk id="45" creationId="{7026CC9B-7DCD-4BBC-A1C5-81A2EC1EE202}"/>
          </ac:picMkLst>
        </pc:picChg>
        <pc:picChg chg="mod">
          <ac:chgData name="varitsara monsiri" userId="d21832565e14aca8" providerId="LiveId" clId="{25AA6E88-4402-4E52-A0E2-3C3819772E87}" dt="2024-01-09T07:55:27.766" v="3669"/>
          <ac:picMkLst>
            <pc:docMk/>
            <pc:sldMk cId="3041256874" sldId="277"/>
            <ac:picMk id="46" creationId="{73B038F4-944D-4AD4-AFC6-414AB2A1608E}"/>
          </ac:picMkLst>
        </pc:picChg>
        <pc:picChg chg="mod">
          <ac:chgData name="varitsara monsiri" userId="d21832565e14aca8" providerId="LiveId" clId="{25AA6E88-4402-4E52-A0E2-3C3819772E87}" dt="2024-01-09T07:55:27.766" v="3669"/>
          <ac:picMkLst>
            <pc:docMk/>
            <pc:sldMk cId="3041256874" sldId="277"/>
            <ac:picMk id="47" creationId="{3405F207-B00D-4320-9837-270632F2FBC3}"/>
          </ac:picMkLst>
        </pc:picChg>
        <pc:picChg chg="add mod modCrop">
          <ac:chgData name="varitsara monsiri" userId="d21832565e14aca8" providerId="LiveId" clId="{25AA6E88-4402-4E52-A0E2-3C3819772E87}" dt="2024-01-09T09:22:07.110" v="3825" actId="1076"/>
          <ac:picMkLst>
            <pc:docMk/>
            <pc:sldMk cId="3041256874" sldId="277"/>
            <ac:picMk id="49" creationId="{4AF0AAEC-F4C2-4459-BD31-B288351738DD}"/>
          </ac:picMkLst>
        </pc:picChg>
        <pc:picChg chg="add mod ord">
          <ac:chgData name="varitsara monsiri" userId="d21832565e14aca8" providerId="LiveId" clId="{25AA6E88-4402-4E52-A0E2-3C3819772E87}" dt="2024-01-09T09:14:18.733" v="3705" actId="1037"/>
          <ac:picMkLst>
            <pc:docMk/>
            <pc:sldMk cId="3041256874" sldId="277"/>
            <ac:picMk id="50" creationId="{F7BC7F87-B2A0-4399-9550-3F286DE2A26D}"/>
          </ac:picMkLst>
        </pc:picChg>
        <pc:picChg chg="mod">
          <ac:chgData name="varitsara monsiri" userId="d21832565e14aca8" providerId="LiveId" clId="{25AA6E88-4402-4E52-A0E2-3C3819772E87}" dt="2024-01-09T09:14:22.519" v="3706"/>
          <ac:picMkLst>
            <pc:docMk/>
            <pc:sldMk cId="3041256874" sldId="277"/>
            <ac:picMk id="52" creationId="{C4F43EEA-6955-4E0C-932A-E08C18BAE6D9}"/>
          </ac:picMkLst>
        </pc:picChg>
        <pc:picChg chg="mod">
          <ac:chgData name="varitsara monsiri" userId="d21832565e14aca8" providerId="LiveId" clId="{25AA6E88-4402-4E52-A0E2-3C3819772E87}" dt="2024-01-09T09:14:22.519" v="3706"/>
          <ac:picMkLst>
            <pc:docMk/>
            <pc:sldMk cId="3041256874" sldId="277"/>
            <ac:picMk id="53" creationId="{CE3DC0C7-DF7C-4202-B365-0594521707C9}"/>
          </ac:picMkLst>
        </pc:picChg>
        <pc:picChg chg="mod">
          <ac:chgData name="varitsara monsiri" userId="d21832565e14aca8" providerId="LiveId" clId="{25AA6E88-4402-4E52-A0E2-3C3819772E87}" dt="2024-01-09T09:14:22.519" v="3706"/>
          <ac:picMkLst>
            <pc:docMk/>
            <pc:sldMk cId="3041256874" sldId="277"/>
            <ac:picMk id="54" creationId="{486BE6FC-97FA-4E2F-B773-8B8D3BD2E531}"/>
          </ac:picMkLst>
        </pc:picChg>
        <pc:picChg chg="mod">
          <ac:chgData name="varitsara monsiri" userId="d21832565e14aca8" providerId="LiveId" clId="{25AA6E88-4402-4E52-A0E2-3C3819772E87}" dt="2024-01-09T09:14:22.519" v="3706"/>
          <ac:picMkLst>
            <pc:docMk/>
            <pc:sldMk cId="3041256874" sldId="277"/>
            <ac:picMk id="55" creationId="{4F22D1A8-A473-444D-B82D-EB4A44D8EEC1}"/>
          </ac:picMkLst>
        </pc:picChg>
        <pc:picChg chg="mod">
          <ac:chgData name="varitsara monsiri" userId="d21832565e14aca8" providerId="LiveId" clId="{25AA6E88-4402-4E52-A0E2-3C3819772E87}" dt="2024-01-09T09:14:22.519" v="3706"/>
          <ac:picMkLst>
            <pc:docMk/>
            <pc:sldMk cId="3041256874" sldId="277"/>
            <ac:picMk id="56" creationId="{7841C61D-884F-420C-9558-2E916FD16139}"/>
          </ac:picMkLst>
        </pc:picChg>
        <pc:picChg chg="mod">
          <ac:chgData name="varitsara monsiri" userId="d21832565e14aca8" providerId="LiveId" clId="{25AA6E88-4402-4E52-A0E2-3C3819772E87}" dt="2024-01-09T09:14:22.519" v="3706"/>
          <ac:picMkLst>
            <pc:docMk/>
            <pc:sldMk cId="3041256874" sldId="277"/>
            <ac:picMk id="58" creationId="{AD67D503-FFC4-400D-B95D-E8021CA32FA4}"/>
          </ac:picMkLst>
        </pc:picChg>
        <pc:picChg chg="mod">
          <ac:chgData name="varitsara monsiri" userId="d21832565e14aca8" providerId="LiveId" clId="{25AA6E88-4402-4E52-A0E2-3C3819772E87}" dt="2024-01-09T09:14:22.519" v="3706"/>
          <ac:picMkLst>
            <pc:docMk/>
            <pc:sldMk cId="3041256874" sldId="277"/>
            <ac:picMk id="63" creationId="{1E7F2CC9-2375-485A-8CB0-D222CFFFF933}"/>
          </ac:picMkLst>
        </pc:picChg>
        <pc:picChg chg="mod">
          <ac:chgData name="varitsara monsiri" userId="d21832565e14aca8" providerId="LiveId" clId="{25AA6E88-4402-4E52-A0E2-3C3819772E87}" dt="2024-01-09T09:14:22.519" v="3706"/>
          <ac:picMkLst>
            <pc:docMk/>
            <pc:sldMk cId="3041256874" sldId="277"/>
            <ac:picMk id="65" creationId="{C488B3A9-BA91-40FD-9613-7A158B8D7F8B}"/>
          </ac:picMkLst>
        </pc:picChg>
        <pc:picChg chg="add del mod">
          <ac:chgData name="varitsara monsiri" userId="d21832565e14aca8" providerId="LiveId" clId="{25AA6E88-4402-4E52-A0E2-3C3819772E87}" dt="2024-01-09T09:14:36.120" v="3713"/>
          <ac:picMkLst>
            <pc:docMk/>
            <pc:sldMk cId="3041256874" sldId="277"/>
            <ac:picMk id="67" creationId="{9C3EE6A6-5405-4E99-92CC-41E008D43EDF}"/>
          </ac:picMkLst>
        </pc:picChg>
        <pc:picChg chg="mod">
          <ac:chgData name="varitsara monsiri" userId="d21832565e14aca8" providerId="LiveId" clId="{25AA6E88-4402-4E52-A0E2-3C3819772E87}" dt="2024-01-09T09:14:22.519" v="3706"/>
          <ac:picMkLst>
            <pc:docMk/>
            <pc:sldMk cId="3041256874" sldId="277"/>
            <ac:picMk id="69" creationId="{270A36AF-687B-42E8-AB15-241EF3A4D261}"/>
          </ac:picMkLst>
        </pc:picChg>
        <pc:picChg chg="mod">
          <ac:chgData name="varitsara monsiri" userId="d21832565e14aca8" providerId="LiveId" clId="{25AA6E88-4402-4E52-A0E2-3C3819772E87}" dt="2024-01-09T09:14:22.519" v="3706"/>
          <ac:picMkLst>
            <pc:docMk/>
            <pc:sldMk cId="3041256874" sldId="277"/>
            <ac:picMk id="70" creationId="{49B796EE-B64D-4F8E-B617-AA7E0D502351}"/>
          </ac:picMkLst>
        </pc:picChg>
        <pc:picChg chg="add del mod">
          <ac:chgData name="varitsara monsiri" userId="d21832565e14aca8" providerId="LiveId" clId="{25AA6E88-4402-4E52-A0E2-3C3819772E87}" dt="2024-01-09T09:14:36.120" v="3713"/>
          <ac:picMkLst>
            <pc:docMk/>
            <pc:sldMk cId="3041256874" sldId="277"/>
            <ac:picMk id="71" creationId="{4EEA74F7-2592-4074-8BCF-155FC8BFEAD2}"/>
          </ac:picMkLst>
        </pc:picChg>
        <pc:picChg chg="add del mod">
          <ac:chgData name="varitsara monsiri" userId="d21832565e14aca8" providerId="LiveId" clId="{25AA6E88-4402-4E52-A0E2-3C3819772E87}" dt="2024-01-09T09:14:36.120" v="3713"/>
          <ac:picMkLst>
            <pc:docMk/>
            <pc:sldMk cId="3041256874" sldId="277"/>
            <ac:picMk id="72" creationId="{C045DA80-4AF8-4CE5-A281-138F2C3EFFAD}"/>
          </ac:picMkLst>
        </pc:picChg>
        <pc:picChg chg="mod">
          <ac:chgData name="varitsara monsiri" userId="d21832565e14aca8" providerId="LiveId" clId="{25AA6E88-4402-4E52-A0E2-3C3819772E87}" dt="2024-01-09T09:14:22.519" v="3706"/>
          <ac:picMkLst>
            <pc:docMk/>
            <pc:sldMk cId="3041256874" sldId="277"/>
            <ac:picMk id="74" creationId="{7D0AE630-8806-425E-8E0C-2C7E84346815}"/>
          </ac:picMkLst>
        </pc:picChg>
        <pc:picChg chg="mod">
          <ac:chgData name="varitsara monsiri" userId="d21832565e14aca8" providerId="LiveId" clId="{25AA6E88-4402-4E52-A0E2-3C3819772E87}" dt="2024-01-09T09:14:22.519" v="3706"/>
          <ac:picMkLst>
            <pc:docMk/>
            <pc:sldMk cId="3041256874" sldId="277"/>
            <ac:picMk id="75" creationId="{8A067304-5D2E-48B8-BD1A-7C849875977C}"/>
          </ac:picMkLst>
        </pc:picChg>
        <pc:picChg chg="add del mod">
          <ac:chgData name="varitsara monsiri" userId="d21832565e14aca8" providerId="LiveId" clId="{25AA6E88-4402-4E52-A0E2-3C3819772E87}" dt="2024-01-09T09:14:36.120" v="3713"/>
          <ac:picMkLst>
            <pc:docMk/>
            <pc:sldMk cId="3041256874" sldId="277"/>
            <ac:picMk id="76" creationId="{55C03577-B4A5-4C42-B8BB-E8DAFA63DDE6}"/>
          </ac:picMkLst>
        </pc:picChg>
        <pc:picChg chg="mod">
          <ac:chgData name="varitsara monsiri" userId="d21832565e14aca8" providerId="LiveId" clId="{25AA6E88-4402-4E52-A0E2-3C3819772E87}" dt="2024-01-09T09:14:22.519" v="3706"/>
          <ac:picMkLst>
            <pc:docMk/>
            <pc:sldMk cId="3041256874" sldId="277"/>
            <ac:picMk id="78" creationId="{FA49E956-0A46-4E98-874F-E85972668E95}"/>
          </ac:picMkLst>
        </pc:picChg>
        <pc:picChg chg="mod">
          <ac:chgData name="varitsara monsiri" userId="d21832565e14aca8" providerId="LiveId" clId="{25AA6E88-4402-4E52-A0E2-3C3819772E87}" dt="2024-01-09T09:14:22.519" v="3706"/>
          <ac:picMkLst>
            <pc:docMk/>
            <pc:sldMk cId="3041256874" sldId="277"/>
            <ac:picMk id="79" creationId="{66191D14-B561-4CBB-8FF6-B2F8F02228C6}"/>
          </ac:picMkLst>
        </pc:picChg>
        <pc:picChg chg="mod">
          <ac:chgData name="varitsara monsiri" userId="d21832565e14aca8" providerId="LiveId" clId="{25AA6E88-4402-4E52-A0E2-3C3819772E87}" dt="2024-01-09T09:14:22.519" v="3706"/>
          <ac:picMkLst>
            <pc:docMk/>
            <pc:sldMk cId="3041256874" sldId="277"/>
            <ac:picMk id="80" creationId="{218C0768-6D34-4719-A4DB-B8B9F36975F2}"/>
          </ac:picMkLst>
        </pc:picChg>
        <pc:picChg chg="mod">
          <ac:chgData name="varitsara monsiri" userId="d21832565e14aca8" providerId="LiveId" clId="{25AA6E88-4402-4E52-A0E2-3C3819772E87}" dt="2024-01-09T09:14:22.519" v="3706"/>
          <ac:picMkLst>
            <pc:docMk/>
            <pc:sldMk cId="3041256874" sldId="277"/>
            <ac:picMk id="81" creationId="{021095A0-E71F-4AA6-AC29-CFFC22D4F526}"/>
          </ac:picMkLst>
        </pc:picChg>
        <pc:picChg chg="mod">
          <ac:chgData name="varitsara monsiri" userId="d21832565e14aca8" providerId="LiveId" clId="{25AA6E88-4402-4E52-A0E2-3C3819772E87}" dt="2024-01-09T09:14:22.519" v="3706"/>
          <ac:picMkLst>
            <pc:docMk/>
            <pc:sldMk cId="3041256874" sldId="277"/>
            <ac:picMk id="83" creationId="{64043BB6-FEE6-4779-8964-12F300638338}"/>
          </ac:picMkLst>
        </pc:picChg>
        <pc:picChg chg="mod">
          <ac:chgData name="varitsara monsiri" userId="d21832565e14aca8" providerId="LiveId" clId="{25AA6E88-4402-4E52-A0E2-3C3819772E87}" dt="2024-01-09T09:14:22.519" v="3706"/>
          <ac:picMkLst>
            <pc:docMk/>
            <pc:sldMk cId="3041256874" sldId="277"/>
            <ac:picMk id="84" creationId="{5EEEB52A-2645-489F-BA94-8EFD1AC49618}"/>
          </ac:picMkLst>
        </pc:picChg>
        <pc:picChg chg="del mod topLvl">
          <ac:chgData name="varitsara monsiri" userId="d21832565e14aca8" providerId="LiveId" clId="{25AA6E88-4402-4E52-A0E2-3C3819772E87}" dt="2024-01-09T09:17:30.934" v="3755" actId="478"/>
          <ac:picMkLst>
            <pc:docMk/>
            <pc:sldMk cId="3041256874" sldId="277"/>
            <ac:picMk id="86" creationId="{6D273833-9759-4CE3-91C2-12B3961CD751}"/>
          </ac:picMkLst>
        </pc:picChg>
        <pc:picChg chg="del mod topLvl">
          <ac:chgData name="varitsara monsiri" userId="d21832565e14aca8" providerId="LiveId" clId="{25AA6E88-4402-4E52-A0E2-3C3819772E87}" dt="2024-01-09T09:22:19.951" v="3827" actId="478"/>
          <ac:picMkLst>
            <pc:docMk/>
            <pc:sldMk cId="3041256874" sldId="277"/>
            <ac:picMk id="87" creationId="{66395F7D-5BF5-45F2-9E60-877E57CD0FCA}"/>
          </ac:picMkLst>
        </pc:picChg>
        <pc:picChg chg="mod topLvl">
          <ac:chgData name="varitsara monsiri" userId="d21832565e14aca8" providerId="LiveId" clId="{25AA6E88-4402-4E52-A0E2-3C3819772E87}" dt="2024-01-09T09:21:46.155" v="3820" actId="1076"/>
          <ac:picMkLst>
            <pc:docMk/>
            <pc:sldMk cId="3041256874" sldId="277"/>
            <ac:picMk id="88" creationId="{C0BB804F-EC07-4E67-A175-859DA0136EFF}"/>
          </ac:picMkLst>
        </pc:picChg>
        <pc:picChg chg="mod topLvl">
          <ac:chgData name="varitsara monsiri" userId="d21832565e14aca8" providerId="LiveId" clId="{25AA6E88-4402-4E52-A0E2-3C3819772E87}" dt="2024-01-09T09:21:42.869" v="3819" actId="1076"/>
          <ac:picMkLst>
            <pc:docMk/>
            <pc:sldMk cId="3041256874" sldId="277"/>
            <ac:picMk id="89" creationId="{8C3E595B-9594-4CDA-89EB-60158D6664D3}"/>
          </ac:picMkLst>
        </pc:picChg>
        <pc:picChg chg="del mod topLvl">
          <ac:chgData name="varitsara monsiri" userId="d21832565e14aca8" providerId="LiveId" clId="{25AA6E88-4402-4E52-A0E2-3C3819772E87}" dt="2024-01-09T09:18:00.211" v="3766" actId="478"/>
          <ac:picMkLst>
            <pc:docMk/>
            <pc:sldMk cId="3041256874" sldId="277"/>
            <ac:picMk id="90" creationId="{FF828DBE-BB11-4A72-9F91-CB493AF847E2}"/>
          </ac:picMkLst>
        </pc:picChg>
        <pc:picChg chg="mod">
          <ac:chgData name="varitsara monsiri" userId="d21832565e14aca8" providerId="LiveId" clId="{25AA6E88-4402-4E52-A0E2-3C3819772E87}" dt="2024-01-09T09:14:37.406" v="3714"/>
          <ac:picMkLst>
            <pc:docMk/>
            <pc:sldMk cId="3041256874" sldId="277"/>
            <ac:picMk id="92" creationId="{0AA1891A-97DC-4A55-802E-59DCB6322A84}"/>
          </ac:picMkLst>
        </pc:picChg>
        <pc:picChg chg="mod">
          <ac:chgData name="varitsara monsiri" userId="d21832565e14aca8" providerId="LiveId" clId="{25AA6E88-4402-4E52-A0E2-3C3819772E87}" dt="2024-01-09T09:14:37.406" v="3714"/>
          <ac:picMkLst>
            <pc:docMk/>
            <pc:sldMk cId="3041256874" sldId="277"/>
            <ac:picMk id="97" creationId="{38C8D628-31E0-47AA-BE3F-421EA2554E4A}"/>
          </ac:picMkLst>
        </pc:picChg>
        <pc:picChg chg="mod">
          <ac:chgData name="varitsara monsiri" userId="d21832565e14aca8" providerId="LiveId" clId="{25AA6E88-4402-4E52-A0E2-3C3819772E87}" dt="2024-01-09T09:14:37.406" v="3714"/>
          <ac:picMkLst>
            <pc:docMk/>
            <pc:sldMk cId="3041256874" sldId="277"/>
            <ac:picMk id="99" creationId="{6794E009-DC13-4081-ABF9-E493702DA4A4}"/>
          </ac:picMkLst>
        </pc:picChg>
        <pc:picChg chg="add mod ord">
          <ac:chgData name="varitsara monsiri" userId="d21832565e14aca8" providerId="LiveId" clId="{25AA6E88-4402-4E52-A0E2-3C3819772E87}" dt="2024-01-09T09:16:15.471" v="3735" actId="1076"/>
          <ac:picMkLst>
            <pc:docMk/>
            <pc:sldMk cId="3041256874" sldId="277"/>
            <ac:picMk id="101" creationId="{36F82D00-30A5-4F02-AD80-E95BF3A2F2B8}"/>
          </ac:picMkLst>
        </pc:picChg>
        <pc:picChg chg="mod">
          <ac:chgData name="varitsara monsiri" userId="d21832565e14aca8" providerId="LiveId" clId="{25AA6E88-4402-4E52-A0E2-3C3819772E87}" dt="2024-01-09T09:14:37.406" v="3714"/>
          <ac:picMkLst>
            <pc:docMk/>
            <pc:sldMk cId="3041256874" sldId="277"/>
            <ac:picMk id="103" creationId="{25A73774-B978-4BD2-88D5-6B23354E949E}"/>
          </ac:picMkLst>
        </pc:picChg>
        <pc:picChg chg="mod">
          <ac:chgData name="varitsara monsiri" userId="d21832565e14aca8" providerId="LiveId" clId="{25AA6E88-4402-4E52-A0E2-3C3819772E87}" dt="2024-01-09T09:14:37.406" v="3714"/>
          <ac:picMkLst>
            <pc:docMk/>
            <pc:sldMk cId="3041256874" sldId="277"/>
            <ac:picMk id="104" creationId="{88B73391-0EC3-428A-BEF5-2AAD906C22CD}"/>
          </ac:picMkLst>
        </pc:picChg>
        <pc:picChg chg="add mod ord">
          <ac:chgData name="varitsara monsiri" userId="d21832565e14aca8" providerId="LiveId" clId="{25AA6E88-4402-4E52-A0E2-3C3819772E87}" dt="2024-01-09T09:15:01.509" v="3720" actId="1076"/>
          <ac:picMkLst>
            <pc:docMk/>
            <pc:sldMk cId="3041256874" sldId="277"/>
            <ac:picMk id="105" creationId="{AC2B1632-0DE3-418F-8F51-0D8A738052B9}"/>
          </ac:picMkLst>
        </pc:picChg>
        <pc:picChg chg="add mod ord">
          <ac:chgData name="varitsara monsiri" userId="d21832565e14aca8" providerId="LiveId" clId="{25AA6E88-4402-4E52-A0E2-3C3819772E87}" dt="2024-01-09T09:20:28.301" v="3807" actId="1076"/>
          <ac:picMkLst>
            <pc:docMk/>
            <pc:sldMk cId="3041256874" sldId="277"/>
            <ac:picMk id="106" creationId="{B9868F36-D663-4C1D-98E5-AC99BAE95B60}"/>
          </ac:picMkLst>
        </pc:picChg>
        <pc:picChg chg="mod">
          <ac:chgData name="varitsara monsiri" userId="d21832565e14aca8" providerId="LiveId" clId="{25AA6E88-4402-4E52-A0E2-3C3819772E87}" dt="2024-01-09T09:17:02.486" v="3748" actId="1076"/>
          <ac:picMkLst>
            <pc:docMk/>
            <pc:sldMk cId="3041256874" sldId="277"/>
            <ac:picMk id="108" creationId="{B1EE3DA1-E086-4500-B86D-20DD9EEB6308}"/>
          </ac:picMkLst>
        </pc:picChg>
        <pc:picChg chg="mod">
          <ac:chgData name="varitsara monsiri" userId="d21832565e14aca8" providerId="LiveId" clId="{25AA6E88-4402-4E52-A0E2-3C3819772E87}" dt="2024-01-09T09:14:37.406" v="3714"/>
          <ac:picMkLst>
            <pc:docMk/>
            <pc:sldMk cId="3041256874" sldId="277"/>
            <ac:picMk id="109" creationId="{5E05C65F-79EF-475C-A16D-E3FAE661F946}"/>
          </ac:picMkLst>
        </pc:picChg>
        <pc:picChg chg="add mod ord">
          <ac:chgData name="varitsara monsiri" userId="d21832565e14aca8" providerId="LiveId" clId="{25AA6E88-4402-4E52-A0E2-3C3819772E87}" dt="2024-01-09T09:15:09.083" v="3721" actId="1076"/>
          <ac:picMkLst>
            <pc:docMk/>
            <pc:sldMk cId="3041256874" sldId="277"/>
            <ac:picMk id="110" creationId="{F3458F78-2434-475C-8FED-19663C7D6C90}"/>
          </ac:picMkLst>
        </pc:picChg>
        <pc:picChg chg="del mod topLvl">
          <ac:chgData name="varitsara monsiri" userId="d21832565e14aca8" providerId="LiveId" clId="{25AA6E88-4402-4E52-A0E2-3C3819772E87}" dt="2024-01-09T09:18:21.409" v="3769" actId="478"/>
          <ac:picMkLst>
            <pc:docMk/>
            <pc:sldMk cId="3041256874" sldId="277"/>
            <ac:picMk id="112" creationId="{EAA7225B-EB8E-4F01-8FCE-3B3E0D56640D}"/>
          </ac:picMkLst>
        </pc:picChg>
        <pc:picChg chg="mod topLvl">
          <ac:chgData name="varitsara monsiri" userId="d21832565e14aca8" providerId="LiveId" clId="{25AA6E88-4402-4E52-A0E2-3C3819772E87}" dt="2024-01-09T09:22:11.644" v="3826" actId="1076"/>
          <ac:picMkLst>
            <pc:docMk/>
            <pc:sldMk cId="3041256874" sldId="277"/>
            <ac:picMk id="113" creationId="{F5E3EC87-A2B5-40E3-BD37-D0B44D07AF4F}"/>
          </ac:picMkLst>
        </pc:picChg>
        <pc:picChg chg="mod ord topLvl">
          <ac:chgData name="varitsara monsiri" userId="d21832565e14aca8" providerId="LiveId" clId="{25AA6E88-4402-4E52-A0E2-3C3819772E87}" dt="2024-01-09T09:17:21.705" v="3752" actId="1076"/>
          <ac:picMkLst>
            <pc:docMk/>
            <pc:sldMk cId="3041256874" sldId="277"/>
            <ac:picMk id="114" creationId="{1EC947BB-FEFD-4B7D-BD02-E8C826EE788E}"/>
          </ac:picMkLst>
        </pc:picChg>
        <pc:picChg chg="del mod topLvl">
          <ac:chgData name="varitsara monsiri" userId="d21832565e14aca8" providerId="LiveId" clId="{25AA6E88-4402-4E52-A0E2-3C3819772E87}" dt="2024-01-09T09:22:21.042" v="3828" actId="478"/>
          <ac:picMkLst>
            <pc:docMk/>
            <pc:sldMk cId="3041256874" sldId="277"/>
            <ac:picMk id="115" creationId="{32EBA265-DF9C-4C8B-B613-47B2CDE01DFA}"/>
          </ac:picMkLst>
        </pc:picChg>
        <pc:picChg chg="mod topLvl">
          <ac:chgData name="varitsara monsiri" userId="d21832565e14aca8" providerId="LiveId" clId="{25AA6E88-4402-4E52-A0E2-3C3819772E87}" dt="2024-01-09T09:20:42.576" v="3810" actId="1076"/>
          <ac:picMkLst>
            <pc:docMk/>
            <pc:sldMk cId="3041256874" sldId="277"/>
            <ac:picMk id="117" creationId="{92E61B96-DE66-4DD1-A619-FABDB3FD6B14}"/>
          </ac:picMkLst>
        </pc:picChg>
        <pc:picChg chg="mod topLvl">
          <ac:chgData name="varitsara monsiri" userId="d21832565e14aca8" providerId="LiveId" clId="{25AA6E88-4402-4E52-A0E2-3C3819772E87}" dt="2024-01-09T09:20:18.404" v="3804" actId="1076"/>
          <ac:picMkLst>
            <pc:docMk/>
            <pc:sldMk cId="3041256874" sldId="277"/>
            <ac:picMk id="118" creationId="{EE1AD3F9-1135-4F92-BCFE-C3EF1F193FA3}"/>
          </ac:picMkLst>
        </pc:picChg>
        <pc:picChg chg="add mod ord">
          <ac:chgData name="varitsara monsiri" userId="d21832565e14aca8" providerId="LiveId" clId="{25AA6E88-4402-4E52-A0E2-3C3819772E87}" dt="2024-01-09T09:16:34.617" v="3740" actId="1076"/>
          <ac:picMkLst>
            <pc:docMk/>
            <pc:sldMk cId="3041256874" sldId="277"/>
            <ac:picMk id="119" creationId="{19571D50-6B28-4424-AAC0-5245714E4B0C}"/>
          </ac:picMkLst>
        </pc:picChg>
        <pc:picChg chg="add mod">
          <ac:chgData name="varitsara monsiri" userId="d21832565e14aca8" providerId="LiveId" clId="{25AA6E88-4402-4E52-A0E2-3C3819772E87}" dt="2024-01-09T09:22:01.886" v="3823" actId="1076"/>
          <ac:picMkLst>
            <pc:docMk/>
            <pc:sldMk cId="3041256874" sldId="277"/>
            <ac:picMk id="120" creationId="{61B7028E-0082-47A1-8230-16ABCB8CF558}"/>
          </ac:picMkLst>
        </pc:picChg>
        <pc:picChg chg="add del mod">
          <ac:chgData name="varitsara monsiri" userId="d21832565e14aca8" providerId="LiveId" clId="{25AA6E88-4402-4E52-A0E2-3C3819772E87}" dt="2024-01-09T09:17:51.566" v="3762" actId="478"/>
          <ac:picMkLst>
            <pc:docMk/>
            <pc:sldMk cId="3041256874" sldId="277"/>
            <ac:picMk id="121" creationId="{A8029542-8E38-4F1D-A149-220589A694AA}"/>
          </ac:picMkLst>
        </pc:picChg>
      </pc:sldChg>
      <pc:sldChg chg="addSp delSp modSp new mod modClrScheme chgLayout">
        <pc:chgData name="varitsara monsiri" userId="d21832565e14aca8" providerId="LiveId" clId="{25AA6E88-4402-4E52-A0E2-3C3819772E87}" dt="2024-01-09T09:32:25.386" v="3925" actId="1035"/>
        <pc:sldMkLst>
          <pc:docMk/>
          <pc:sldMk cId="2050505755" sldId="278"/>
        </pc:sldMkLst>
        <pc:spChg chg="del">
          <ac:chgData name="varitsara monsiri" userId="d21832565e14aca8" providerId="LiveId" clId="{25AA6E88-4402-4E52-A0E2-3C3819772E87}" dt="2024-01-09T06:44:22.756" v="2856" actId="700"/>
          <ac:spMkLst>
            <pc:docMk/>
            <pc:sldMk cId="2050505755" sldId="278"/>
            <ac:spMk id="2" creationId="{FE761C52-7168-48D6-AAF9-DD6546C2BB93}"/>
          </ac:spMkLst>
        </pc:spChg>
        <pc:spChg chg="del">
          <ac:chgData name="varitsara monsiri" userId="d21832565e14aca8" providerId="LiveId" clId="{25AA6E88-4402-4E52-A0E2-3C3819772E87}" dt="2024-01-09T06:44:22.756" v="2856" actId="700"/>
          <ac:spMkLst>
            <pc:docMk/>
            <pc:sldMk cId="2050505755" sldId="278"/>
            <ac:spMk id="3" creationId="{DD836A13-C216-42FE-B539-AB9F92E26B84}"/>
          </ac:spMkLst>
        </pc:spChg>
        <pc:spChg chg="del">
          <ac:chgData name="varitsara monsiri" userId="d21832565e14aca8" providerId="LiveId" clId="{25AA6E88-4402-4E52-A0E2-3C3819772E87}" dt="2024-01-09T06:44:22.756" v="2856" actId="700"/>
          <ac:spMkLst>
            <pc:docMk/>
            <pc:sldMk cId="2050505755" sldId="278"/>
            <ac:spMk id="4" creationId="{8C42999F-3960-47A9-8BB6-D261CEF96E22}"/>
          </ac:spMkLst>
        </pc:spChg>
        <pc:spChg chg="del">
          <ac:chgData name="varitsara monsiri" userId="d21832565e14aca8" providerId="LiveId" clId="{25AA6E88-4402-4E52-A0E2-3C3819772E87}" dt="2024-01-09T06:44:22.756" v="2856" actId="700"/>
          <ac:spMkLst>
            <pc:docMk/>
            <pc:sldMk cId="2050505755" sldId="278"/>
            <ac:spMk id="5" creationId="{902C9FB4-05F2-4C88-A848-DE789A4926A4}"/>
          </ac:spMkLst>
        </pc:spChg>
        <pc:spChg chg="del">
          <ac:chgData name="varitsara monsiri" userId="d21832565e14aca8" providerId="LiveId" clId="{25AA6E88-4402-4E52-A0E2-3C3819772E87}" dt="2024-01-09T06:44:22.756" v="2856" actId="700"/>
          <ac:spMkLst>
            <pc:docMk/>
            <pc:sldMk cId="2050505755" sldId="278"/>
            <ac:spMk id="6" creationId="{6B1481EB-3E1A-45A2-97A9-0624B2351939}"/>
          </ac:spMkLst>
        </pc:spChg>
        <pc:spChg chg="del">
          <ac:chgData name="varitsara monsiri" userId="d21832565e14aca8" providerId="LiveId" clId="{25AA6E88-4402-4E52-A0E2-3C3819772E87}" dt="2024-01-09T06:44:22.756" v="2856" actId="700"/>
          <ac:spMkLst>
            <pc:docMk/>
            <pc:sldMk cId="2050505755" sldId="278"/>
            <ac:spMk id="7" creationId="{AA5CC714-736C-40E7-BA3C-773EDF8F37EF}"/>
          </ac:spMkLst>
        </pc:spChg>
        <pc:spChg chg="del">
          <ac:chgData name="varitsara monsiri" userId="d21832565e14aca8" providerId="LiveId" clId="{25AA6E88-4402-4E52-A0E2-3C3819772E87}" dt="2024-01-09T06:44:22.756" v="2856" actId="700"/>
          <ac:spMkLst>
            <pc:docMk/>
            <pc:sldMk cId="2050505755" sldId="278"/>
            <ac:spMk id="8" creationId="{06FAF7CA-217D-4123-9E9C-C7435C0E4519}"/>
          </ac:spMkLst>
        </pc:spChg>
        <pc:spChg chg="del">
          <ac:chgData name="varitsara monsiri" userId="d21832565e14aca8" providerId="LiveId" clId="{25AA6E88-4402-4E52-A0E2-3C3819772E87}" dt="2024-01-09T06:44:22.756" v="2856" actId="700"/>
          <ac:spMkLst>
            <pc:docMk/>
            <pc:sldMk cId="2050505755" sldId="278"/>
            <ac:spMk id="9" creationId="{8FCDB1AB-814B-4132-B726-655DC73B0C47}"/>
          </ac:spMkLst>
        </pc:spChg>
        <pc:spChg chg="del">
          <ac:chgData name="varitsara monsiri" userId="d21832565e14aca8" providerId="LiveId" clId="{25AA6E88-4402-4E52-A0E2-3C3819772E87}" dt="2024-01-09T06:44:22.756" v="2856" actId="700"/>
          <ac:spMkLst>
            <pc:docMk/>
            <pc:sldMk cId="2050505755" sldId="278"/>
            <ac:spMk id="10" creationId="{84BEE522-653B-4A89-9C86-BE5DD73B74CF}"/>
          </ac:spMkLst>
        </pc:spChg>
        <pc:spChg chg="del">
          <ac:chgData name="varitsara monsiri" userId="d21832565e14aca8" providerId="LiveId" clId="{25AA6E88-4402-4E52-A0E2-3C3819772E87}" dt="2024-01-09T06:44:22.756" v="2856" actId="700"/>
          <ac:spMkLst>
            <pc:docMk/>
            <pc:sldMk cId="2050505755" sldId="278"/>
            <ac:spMk id="11" creationId="{2439AC02-24F3-4630-BF67-573BED458DAA}"/>
          </ac:spMkLst>
        </pc:spChg>
        <pc:spChg chg="del">
          <ac:chgData name="varitsara monsiri" userId="d21832565e14aca8" providerId="LiveId" clId="{25AA6E88-4402-4E52-A0E2-3C3819772E87}" dt="2024-01-09T06:44:22.756" v="2856" actId="700"/>
          <ac:spMkLst>
            <pc:docMk/>
            <pc:sldMk cId="2050505755" sldId="278"/>
            <ac:spMk id="12" creationId="{AEFFE7DD-CA47-449D-842D-13D792030421}"/>
          </ac:spMkLst>
        </pc:spChg>
        <pc:spChg chg="del">
          <ac:chgData name="varitsara monsiri" userId="d21832565e14aca8" providerId="LiveId" clId="{25AA6E88-4402-4E52-A0E2-3C3819772E87}" dt="2024-01-09T06:44:22.756" v="2856" actId="700"/>
          <ac:spMkLst>
            <pc:docMk/>
            <pc:sldMk cId="2050505755" sldId="278"/>
            <ac:spMk id="13" creationId="{939A2D33-6307-43B7-AC91-14EDC71D8C5E}"/>
          </ac:spMkLst>
        </pc:spChg>
        <pc:spChg chg="add mod">
          <ac:chgData name="varitsara monsiri" userId="d21832565e14aca8" providerId="LiveId" clId="{25AA6E88-4402-4E52-A0E2-3C3819772E87}" dt="2024-01-09T09:27:19.509" v="3841" actId="20577"/>
          <ac:spMkLst>
            <pc:docMk/>
            <pc:sldMk cId="2050505755" sldId="278"/>
            <ac:spMk id="16" creationId="{3C34F89D-B772-4F02-9196-4193CB36470F}"/>
          </ac:spMkLst>
        </pc:spChg>
        <pc:spChg chg="add mod">
          <ac:chgData name="varitsara monsiri" userId="d21832565e14aca8" providerId="LiveId" clId="{25AA6E88-4402-4E52-A0E2-3C3819772E87}" dt="2024-01-09T09:27:37.713" v="3845" actId="20577"/>
          <ac:spMkLst>
            <pc:docMk/>
            <pc:sldMk cId="2050505755" sldId="278"/>
            <ac:spMk id="17" creationId="{C0E8617E-CC95-44EF-81CB-B2F5D21307FE}"/>
          </ac:spMkLst>
        </pc:spChg>
        <pc:spChg chg="mod">
          <ac:chgData name="varitsara monsiri" userId="d21832565e14aca8" providerId="LiveId" clId="{25AA6E88-4402-4E52-A0E2-3C3819772E87}" dt="2024-01-09T09:28:01.065" v="3848"/>
          <ac:spMkLst>
            <pc:docMk/>
            <pc:sldMk cId="2050505755" sldId="278"/>
            <ac:spMk id="20" creationId="{95C254AB-54DD-434D-9264-F5D730ECFA45}"/>
          </ac:spMkLst>
        </pc:spChg>
        <pc:spChg chg="mod">
          <ac:chgData name="varitsara monsiri" userId="d21832565e14aca8" providerId="LiveId" clId="{25AA6E88-4402-4E52-A0E2-3C3819772E87}" dt="2024-01-09T09:28:01.065" v="3848"/>
          <ac:spMkLst>
            <pc:docMk/>
            <pc:sldMk cId="2050505755" sldId="278"/>
            <ac:spMk id="25" creationId="{1D6A25B4-1D8C-48E7-BBA0-F44504B5E6C0}"/>
          </ac:spMkLst>
        </pc:spChg>
        <pc:spChg chg="mod">
          <ac:chgData name="varitsara monsiri" userId="d21832565e14aca8" providerId="LiveId" clId="{25AA6E88-4402-4E52-A0E2-3C3819772E87}" dt="2024-01-09T09:28:01.065" v="3848"/>
          <ac:spMkLst>
            <pc:docMk/>
            <pc:sldMk cId="2050505755" sldId="278"/>
            <ac:spMk id="27" creationId="{821EE59B-BCAC-4F23-A6DC-5D82C3B3034C}"/>
          </ac:spMkLst>
        </pc:spChg>
        <pc:grpChg chg="add mod">
          <ac:chgData name="varitsara monsiri" userId="d21832565e14aca8" providerId="LiveId" clId="{25AA6E88-4402-4E52-A0E2-3C3819772E87}" dt="2024-01-09T09:29:42.770" v="3885" actId="1076"/>
          <ac:grpSpMkLst>
            <pc:docMk/>
            <pc:sldMk cId="2050505755" sldId="278"/>
            <ac:grpSpMk id="18" creationId="{32755055-1C93-40BA-826E-230F44A53E41}"/>
          </ac:grpSpMkLst>
        </pc:grpChg>
        <pc:grpChg chg="add mod">
          <ac:chgData name="varitsara monsiri" userId="d21832565e14aca8" providerId="LiveId" clId="{25AA6E88-4402-4E52-A0E2-3C3819772E87}" dt="2024-01-09T09:29:20.329" v="3880" actId="1037"/>
          <ac:grpSpMkLst>
            <pc:docMk/>
            <pc:sldMk cId="2050505755" sldId="278"/>
            <ac:grpSpMk id="21" creationId="{569D152F-D9BA-4F97-AC46-E22BF50FEBED}"/>
          </ac:grpSpMkLst>
        </pc:grpChg>
        <pc:grpChg chg="mod">
          <ac:chgData name="varitsara monsiri" userId="d21832565e14aca8" providerId="LiveId" clId="{25AA6E88-4402-4E52-A0E2-3C3819772E87}" dt="2024-01-09T09:28:01.065" v="3848"/>
          <ac:grpSpMkLst>
            <pc:docMk/>
            <pc:sldMk cId="2050505755" sldId="278"/>
            <ac:grpSpMk id="22" creationId="{593921C1-58ED-4DF4-9FF9-621EF58A1023}"/>
          </ac:grpSpMkLst>
        </pc:grpChg>
        <pc:grpChg chg="mod">
          <ac:chgData name="varitsara monsiri" userId="d21832565e14aca8" providerId="LiveId" clId="{25AA6E88-4402-4E52-A0E2-3C3819772E87}" dt="2024-01-09T09:28:01.065" v="3848"/>
          <ac:grpSpMkLst>
            <pc:docMk/>
            <pc:sldMk cId="2050505755" sldId="278"/>
            <ac:grpSpMk id="23" creationId="{8629EB61-E50C-4082-A77B-0A3564E6EDE0}"/>
          </ac:grpSpMkLst>
        </pc:grpChg>
        <pc:grpChg chg="add mod">
          <ac:chgData name="varitsara monsiri" userId="d21832565e14aca8" providerId="LiveId" clId="{25AA6E88-4402-4E52-A0E2-3C3819772E87}" dt="2024-01-09T09:28:49.452" v="3853" actId="1076"/>
          <ac:grpSpMkLst>
            <pc:docMk/>
            <pc:sldMk cId="2050505755" sldId="278"/>
            <ac:grpSpMk id="29" creationId="{A8FB20C9-84CA-4F95-89D7-C6927DD6773E}"/>
          </ac:grpSpMkLst>
        </pc:grpChg>
        <pc:grpChg chg="add mod">
          <ac:chgData name="varitsara monsiri" userId="d21832565e14aca8" providerId="LiveId" clId="{25AA6E88-4402-4E52-A0E2-3C3819772E87}" dt="2024-01-09T09:28:01.065" v="3848"/>
          <ac:grpSpMkLst>
            <pc:docMk/>
            <pc:sldMk cId="2050505755" sldId="278"/>
            <ac:grpSpMk id="36" creationId="{85036621-FB7F-4B6C-86F6-796DE48E1DBB}"/>
          </ac:grpSpMkLst>
        </pc:grpChg>
        <pc:grpChg chg="add del mod">
          <ac:chgData name="varitsara monsiri" userId="d21832565e14aca8" providerId="LiveId" clId="{25AA6E88-4402-4E52-A0E2-3C3819772E87}" dt="2024-01-09T09:30:25.783" v="3889" actId="165"/>
          <ac:grpSpMkLst>
            <pc:docMk/>
            <pc:sldMk cId="2050505755" sldId="278"/>
            <ac:grpSpMk id="42" creationId="{2D744923-1943-4662-A80A-009C133317F6}"/>
          </ac:grpSpMkLst>
        </pc:grpChg>
        <pc:grpChg chg="mod topLvl">
          <ac:chgData name="varitsara monsiri" userId="d21832565e14aca8" providerId="LiveId" clId="{25AA6E88-4402-4E52-A0E2-3C3819772E87}" dt="2024-01-09T09:32:25.386" v="3925" actId="1035"/>
          <ac:grpSpMkLst>
            <pc:docMk/>
            <pc:sldMk cId="2050505755" sldId="278"/>
            <ac:grpSpMk id="47" creationId="{CF818084-0800-44CA-A692-FC27D0D84B68}"/>
          </ac:grpSpMkLst>
        </pc:grpChg>
        <pc:grpChg chg="add mod">
          <ac:chgData name="varitsara monsiri" userId="d21832565e14aca8" providerId="LiveId" clId="{25AA6E88-4402-4E52-A0E2-3C3819772E87}" dt="2024-01-09T09:31:17.284" v="3914" actId="1076"/>
          <ac:grpSpMkLst>
            <pc:docMk/>
            <pc:sldMk cId="2050505755" sldId="278"/>
            <ac:grpSpMk id="50" creationId="{2D7A7B6D-595D-4A45-B4A3-9A079DB72358}"/>
          </ac:grpSpMkLst>
        </pc:grpChg>
        <pc:grpChg chg="add mod">
          <ac:chgData name="varitsara monsiri" userId="d21832565e14aca8" providerId="LiveId" clId="{25AA6E88-4402-4E52-A0E2-3C3819772E87}" dt="2024-01-09T09:31:47.391" v="3923" actId="164"/>
          <ac:grpSpMkLst>
            <pc:docMk/>
            <pc:sldMk cId="2050505755" sldId="278"/>
            <ac:grpSpMk id="53" creationId="{CBBC9599-2A6B-4707-8424-74C3538FBA72}"/>
          </ac:grpSpMkLst>
        </pc:grpChg>
        <pc:picChg chg="add del mod">
          <ac:chgData name="varitsara monsiri" userId="d21832565e14aca8" providerId="LiveId" clId="{25AA6E88-4402-4E52-A0E2-3C3819772E87}" dt="2024-01-09T09:25:18.124" v="3830" actId="21"/>
          <ac:picMkLst>
            <pc:docMk/>
            <pc:sldMk cId="2050505755" sldId="278"/>
            <ac:picMk id="14" creationId="{402B8D92-C713-4AC2-BF9E-55AE6436E2AC}"/>
          </ac:picMkLst>
        </pc:picChg>
        <pc:picChg chg="add del mod">
          <ac:chgData name="varitsara monsiri" userId="d21832565e14aca8" providerId="LiveId" clId="{25AA6E88-4402-4E52-A0E2-3C3819772E87}" dt="2024-01-09T09:25:18.124" v="3830" actId="21"/>
          <ac:picMkLst>
            <pc:docMk/>
            <pc:sldMk cId="2050505755" sldId="278"/>
            <ac:picMk id="15" creationId="{C2038420-CF35-4007-ADB5-8E30C98430BD}"/>
          </ac:picMkLst>
        </pc:picChg>
        <pc:picChg chg="mod">
          <ac:chgData name="varitsara monsiri" userId="d21832565e14aca8" providerId="LiveId" clId="{25AA6E88-4402-4E52-A0E2-3C3819772E87}" dt="2024-01-09T09:28:01.065" v="3848"/>
          <ac:picMkLst>
            <pc:docMk/>
            <pc:sldMk cId="2050505755" sldId="278"/>
            <ac:picMk id="19" creationId="{25D61E03-ABC7-4E06-A71F-DBA96CF48E12}"/>
          </ac:picMkLst>
        </pc:picChg>
        <pc:picChg chg="mod">
          <ac:chgData name="varitsara monsiri" userId="d21832565e14aca8" providerId="LiveId" clId="{25AA6E88-4402-4E52-A0E2-3C3819772E87}" dt="2024-01-09T09:28:01.065" v="3848"/>
          <ac:picMkLst>
            <pc:docMk/>
            <pc:sldMk cId="2050505755" sldId="278"/>
            <ac:picMk id="24" creationId="{E2BD65AA-D0FD-48CB-85F3-0C2B77E751BE}"/>
          </ac:picMkLst>
        </pc:picChg>
        <pc:picChg chg="mod">
          <ac:chgData name="varitsara monsiri" userId="d21832565e14aca8" providerId="LiveId" clId="{25AA6E88-4402-4E52-A0E2-3C3819772E87}" dt="2024-01-09T09:28:01.065" v="3848"/>
          <ac:picMkLst>
            <pc:docMk/>
            <pc:sldMk cId="2050505755" sldId="278"/>
            <ac:picMk id="26" creationId="{AF4D9827-E119-44F8-84BE-A0148FD27405}"/>
          </ac:picMkLst>
        </pc:picChg>
        <pc:picChg chg="add mod ord">
          <ac:chgData name="varitsara monsiri" userId="d21832565e14aca8" providerId="LiveId" clId="{25AA6E88-4402-4E52-A0E2-3C3819772E87}" dt="2024-01-09T09:31:39.180" v="3922" actId="1035"/>
          <ac:picMkLst>
            <pc:docMk/>
            <pc:sldMk cId="2050505755" sldId="278"/>
            <ac:picMk id="28" creationId="{495B66B5-7AD9-4158-B2B1-3F6DF0E53975}"/>
          </ac:picMkLst>
        </pc:picChg>
        <pc:picChg chg="mod">
          <ac:chgData name="varitsara monsiri" userId="d21832565e14aca8" providerId="LiveId" clId="{25AA6E88-4402-4E52-A0E2-3C3819772E87}" dt="2024-01-09T09:28:01.065" v="3848"/>
          <ac:picMkLst>
            <pc:docMk/>
            <pc:sldMk cId="2050505755" sldId="278"/>
            <ac:picMk id="30" creationId="{7889F732-F5E6-462D-8DB7-7CE83B64F44E}"/>
          </ac:picMkLst>
        </pc:picChg>
        <pc:picChg chg="mod">
          <ac:chgData name="varitsara monsiri" userId="d21832565e14aca8" providerId="LiveId" clId="{25AA6E88-4402-4E52-A0E2-3C3819772E87}" dt="2024-01-09T09:28:01.065" v="3848"/>
          <ac:picMkLst>
            <pc:docMk/>
            <pc:sldMk cId="2050505755" sldId="278"/>
            <ac:picMk id="31" creationId="{BD1A449D-B168-45FC-B4AA-82EDFA281E52}"/>
          </ac:picMkLst>
        </pc:picChg>
        <pc:picChg chg="add mod">
          <ac:chgData name="varitsara monsiri" userId="d21832565e14aca8" providerId="LiveId" clId="{25AA6E88-4402-4E52-A0E2-3C3819772E87}" dt="2024-01-09T09:31:47.391" v="3923" actId="164"/>
          <ac:picMkLst>
            <pc:docMk/>
            <pc:sldMk cId="2050505755" sldId="278"/>
            <ac:picMk id="32" creationId="{E0A8AAA5-FB77-4B65-92C9-24D1AAD285D7}"/>
          </ac:picMkLst>
        </pc:picChg>
        <pc:picChg chg="add mod">
          <ac:chgData name="varitsara monsiri" userId="d21832565e14aca8" providerId="LiveId" clId="{25AA6E88-4402-4E52-A0E2-3C3819772E87}" dt="2024-01-09T09:28:01.065" v="3848"/>
          <ac:picMkLst>
            <pc:docMk/>
            <pc:sldMk cId="2050505755" sldId="278"/>
            <ac:picMk id="33" creationId="{1103A98E-6344-4EBE-87FB-7D7BCA981412}"/>
          </ac:picMkLst>
        </pc:picChg>
        <pc:picChg chg="add mod">
          <ac:chgData name="varitsara monsiri" userId="d21832565e14aca8" providerId="LiveId" clId="{25AA6E88-4402-4E52-A0E2-3C3819772E87}" dt="2024-01-09T09:31:47.391" v="3923" actId="164"/>
          <ac:picMkLst>
            <pc:docMk/>
            <pc:sldMk cId="2050505755" sldId="278"/>
            <ac:picMk id="34" creationId="{8D58E6B8-186E-4B32-BF65-9F06D48D4469}"/>
          </ac:picMkLst>
        </pc:picChg>
        <pc:picChg chg="add mod">
          <ac:chgData name="varitsara monsiri" userId="d21832565e14aca8" providerId="LiveId" clId="{25AA6E88-4402-4E52-A0E2-3C3819772E87}" dt="2024-01-09T09:28:01.065" v="3848"/>
          <ac:picMkLst>
            <pc:docMk/>
            <pc:sldMk cId="2050505755" sldId="278"/>
            <ac:picMk id="35" creationId="{9F07AD9F-87AE-428C-BC08-4EB7D8002895}"/>
          </ac:picMkLst>
        </pc:picChg>
        <pc:picChg chg="mod">
          <ac:chgData name="varitsara monsiri" userId="d21832565e14aca8" providerId="LiveId" clId="{25AA6E88-4402-4E52-A0E2-3C3819772E87}" dt="2024-01-09T09:28:01.065" v="3848"/>
          <ac:picMkLst>
            <pc:docMk/>
            <pc:sldMk cId="2050505755" sldId="278"/>
            <ac:picMk id="37" creationId="{87D09D75-B412-44D9-A0B2-8865D25D7F80}"/>
          </ac:picMkLst>
        </pc:picChg>
        <pc:picChg chg="mod">
          <ac:chgData name="varitsara monsiri" userId="d21832565e14aca8" providerId="LiveId" clId="{25AA6E88-4402-4E52-A0E2-3C3819772E87}" dt="2024-01-09T09:28:01.065" v="3848"/>
          <ac:picMkLst>
            <pc:docMk/>
            <pc:sldMk cId="2050505755" sldId="278"/>
            <ac:picMk id="38" creationId="{EB3ECED2-4932-4ED1-ACC2-DC89F823E826}"/>
          </ac:picMkLst>
        </pc:picChg>
        <pc:picChg chg="add mod">
          <ac:chgData name="varitsara monsiri" userId="d21832565e14aca8" providerId="LiveId" clId="{25AA6E88-4402-4E52-A0E2-3C3819772E87}" dt="2024-01-09T09:31:47.391" v="3923" actId="164"/>
          <ac:picMkLst>
            <pc:docMk/>
            <pc:sldMk cId="2050505755" sldId="278"/>
            <ac:picMk id="39" creationId="{34F907FF-00B0-4973-BC50-ED6D97AAB4C4}"/>
          </ac:picMkLst>
        </pc:picChg>
        <pc:picChg chg="add mod">
          <ac:chgData name="varitsara monsiri" userId="d21832565e14aca8" providerId="LiveId" clId="{25AA6E88-4402-4E52-A0E2-3C3819772E87}" dt="2024-01-09T09:29:32.750" v="3882"/>
          <ac:picMkLst>
            <pc:docMk/>
            <pc:sldMk cId="2050505755" sldId="278"/>
            <ac:picMk id="40" creationId="{FB52772A-3EA3-4ECD-AE36-768131ECBA0C}"/>
          </ac:picMkLst>
        </pc:picChg>
        <pc:picChg chg="add mod ord">
          <ac:chgData name="varitsara monsiri" userId="d21832565e14aca8" providerId="LiveId" clId="{25AA6E88-4402-4E52-A0E2-3C3819772E87}" dt="2024-01-09T09:29:39.162" v="3883" actId="167"/>
          <ac:picMkLst>
            <pc:docMk/>
            <pc:sldMk cId="2050505755" sldId="278"/>
            <ac:picMk id="41" creationId="{FD1938EB-7BC1-4981-8344-D59C4C943B4A}"/>
          </ac:picMkLst>
        </pc:picChg>
        <pc:picChg chg="del mod topLvl">
          <ac:chgData name="varitsara monsiri" userId="d21832565e14aca8" providerId="LiveId" clId="{25AA6E88-4402-4E52-A0E2-3C3819772E87}" dt="2024-01-09T09:30:31.354" v="3892" actId="478"/>
          <ac:picMkLst>
            <pc:docMk/>
            <pc:sldMk cId="2050505755" sldId="278"/>
            <ac:picMk id="43" creationId="{C437E5B0-27DA-4C4D-8567-A9548A961288}"/>
          </ac:picMkLst>
        </pc:picChg>
        <pc:picChg chg="del mod topLvl">
          <ac:chgData name="varitsara monsiri" userId="d21832565e14aca8" providerId="LiveId" clId="{25AA6E88-4402-4E52-A0E2-3C3819772E87}" dt="2024-01-09T09:30:30.478" v="3891" actId="478"/>
          <ac:picMkLst>
            <pc:docMk/>
            <pc:sldMk cId="2050505755" sldId="278"/>
            <ac:picMk id="44" creationId="{084F2993-93CD-4433-A0D5-8A765C83F57D}"/>
          </ac:picMkLst>
        </pc:picChg>
        <pc:picChg chg="del mod topLvl">
          <ac:chgData name="varitsara monsiri" userId="d21832565e14aca8" providerId="LiveId" clId="{25AA6E88-4402-4E52-A0E2-3C3819772E87}" dt="2024-01-09T09:30:32.794" v="3893" actId="478"/>
          <ac:picMkLst>
            <pc:docMk/>
            <pc:sldMk cId="2050505755" sldId="278"/>
            <ac:picMk id="45" creationId="{836DB88B-AFEF-4591-9886-4283C2F259FD}"/>
          </ac:picMkLst>
        </pc:picChg>
        <pc:picChg chg="del mod topLvl">
          <ac:chgData name="varitsara monsiri" userId="d21832565e14aca8" providerId="LiveId" clId="{25AA6E88-4402-4E52-A0E2-3C3819772E87}" dt="2024-01-09T09:30:33.603" v="3894" actId="478"/>
          <ac:picMkLst>
            <pc:docMk/>
            <pc:sldMk cId="2050505755" sldId="278"/>
            <ac:picMk id="46" creationId="{1ABF6538-8BC4-4D53-9BFD-CE9A22CD4BEC}"/>
          </ac:picMkLst>
        </pc:picChg>
        <pc:picChg chg="mod">
          <ac:chgData name="varitsara monsiri" userId="d21832565e14aca8" providerId="LiveId" clId="{25AA6E88-4402-4E52-A0E2-3C3819772E87}" dt="2024-01-09T09:30:25.783" v="3889" actId="165"/>
          <ac:picMkLst>
            <pc:docMk/>
            <pc:sldMk cId="2050505755" sldId="278"/>
            <ac:picMk id="48" creationId="{A992B3BD-3F69-4D5C-9ABD-589EDE9AD0BE}"/>
          </ac:picMkLst>
        </pc:picChg>
        <pc:picChg chg="mod">
          <ac:chgData name="varitsara monsiri" userId="d21832565e14aca8" providerId="LiveId" clId="{25AA6E88-4402-4E52-A0E2-3C3819772E87}" dt="2024-01-09T09:30:25.783" v="3889" actId="165"/>
          <ac:picMkLst>
            <pc:docMk/>
            <pc:sldMk cId="2050505755" sldId="278"/>
            <ac:picMk id="49" creationId="{5005B4BC-73BA-4C2F-80A2-0A23755A3D24}"/>
          </ac:picMkLst>
        </pc:picChg>
        <pc:picChg chg="mod">
          <ac:chgData name="varitsara monsiri" userId="d21832565e14aca8" providerId="LiveId" clId="{25AA6E88-4402-4E52-A0E2-3C3819772E87}" dt="2024-01-09T09:31:15.044" v="3913"/>
          <ac:picMkLst>
            <pc:docMk/>
            <pc:sldMk cId="2050505755" sldId="278"/>
            <ac:picMk id="51" creationId="{AFD68F55-0DB8-4AB0-A766-28F14C8DED7C}"/>
          </ac:picMkLst>
        </pc:picChg>
        <pc:picChg chg="mod">
          <ac:chgData name="varitsara monsiri" userId="d21832565e14aca8" providerId="LiveId" clId="{25AA6E88-4402-4E52-A0E2-3C3819772E87}" dt="2024-01-09T09:31:15.044" v="3913"/>
          <ac:picMkLst>
            <pc:docMk/>
            <pc:sldMk cId="2050505755" sldId="278"/>
            <ac:picMk id="52" creationId="{0CE09A17-701A-4AD5-8EE4-F6CD294C22EB}"/>
          </ac:picMkLst>
        </pc:picChg>
      </pc:sldChg>
      <pc:sldChg chg="addSp delSp modSp new mod modClrScheme chgLayout">
        <pc:chgData name="varitsara monsiri" userId="d21832565e14aca8" providerId="LiveId" clId="{25AA6E88-4402-4E52-A0E2-3C3819772E87}" dt="2024-01-09T10:12:04.582" v="4471" actId="108"/>
        <pc:sldMkLst>
          <pc:docMk/>
          <pc:sldMk cId="4075514678" sldId="279"/>
        </pc:sldMkLst>
        <pc:spChg chg="del">
          <ac:chgData name="varitsara monsiri" userId="d21832565e14aca8" providerId="LiveId" clId="{25AA6E88-4402-4E52-A0E2-3C3819772E87}" dt="2024-01-09T06:44:29.634" v="2857" actId="700"/>
          <ac:spMkLst>
            <pc:docMk/>
            <pc:sldMk cId="4075514678" sldId="279"/>
            <ac:spMk id="2" creationId="{14FCC72E-9615-4EC3-BA5B-DD11A280E346}"/>
          </ac:spMkLst>
        </pc:spChg>
        <pc:spChg chg="del">
          <ac:chgData name="varitsara monsiri" userId="d21832565e14aca8" providerId="LiveId" clId="{25AA6E88-4402-4E52-A0E2-3C3819772E87}" dt="2024-01-09T06:44:29.634" v="2857" actId="700"/>
          <ac:spMkLst>
            <pc:docMk/>
            <pc:sldMk cId="4075514678" sldId="279"/>
            <ac:spMk id="3" creationId="{C12F9623-DA66-4635-A6D6-6AAD65E7BC2E}"/>
          </ac:spMkLst>
        </pc:spChg>
        <pc:spChg chg="del">
          <ac:chgData name="varitsara monsiri" userId="d21832565e14aca8" providerId="LiveId" clId="{25AA6E88-4402-4E52-A0E2-3C3819772E87}" dt="2024-01-09T06:44:29.634" v="2857" actId="700"/>
          <ac:spMkLst>
            <pc:docMk/>
            <pc:sldMk cId="4075514678" sldId="279"/>
            <ac:spMk id="4" creationId="{63B673B8-4248-45C1-AC20-BE34412C1715}"/>
          </ac:spMkLst>
        </pc:spChg>
        <pc:spChg chg="del">
          <ac:chgData name="varitsara monsiri" userId="d21832565e14aca8" providerId="LiveId" clId="{25AA6E88-4402-4E52-A0E2-3C3819772E87}" dt="2024-01-09T06:44:29.634" v="2857" actId="700"/>
          <ac:spMkLst>
            <pc:docMk/>
            <pc:sldMk cId="4075514678" sldId="279"/>
            <ac:spMk id="5" creationId="{CEE8DF9A-F9A3-4E8C-BA54-82C730C1E279}"/>
          </ac:spMkLst>
        </pc:spChg>
        <pc:spChg chg="del">
          <ac:chgData name="varitsara monsiri" userId="d21832565e14aca8" providerId="LiveId" clId="{25AA6E88-4402-4E52-A0E2-3C3819772E87}" dt="2024-01-09T06:44:29.634" v="2857" actId="700"/>
          <ac:spMkLst>
            <pc:docMk/>
            <pc:sldMk cId="4075514678" sldId="279"/>
            <ac:spMk id="6" creationId="{03FA1DEA-49FE-4EB8-989A-613ED3828705}"/>
          </ac:spMkLst>
        </pc:spChg>
        <pc:spChg chg="del">
          <ac:chgData name="varitsara monsiri" userId="d21832565e14aca8" providerId="LiveId" clId="{25AA6E88-4402-4E52-A0E2-3C3819772E87}" dt="2024-01-09T06:44:29.634" v="2857" actId="700"/>
          <ac:spMkLst>
            <pc:docMk/>
            <pc:sldMk cId="4075514678" sldId="279"/>
            <ac:spMk id="7" creationId="{1C24568B-58F5-4DC3-AE0C-8C9870971018}"/>
          </ac:spMkLst>
        </pc:spChg>
        <pc:spChg chg="del">
          <ac:chgData name="varitsara monsiri" userId="d21832565e14aca8" providerId="LiveId" clId="{25AA6E88-4402-4E52-A0E2-3C3819772E87}" dt="2024-01-09T06:44:29.634" v="2857" actId="700"/>
          <ac:spMkLst>
            <pc:docMk/>
            <pc:sldMk cId="4075514678" sldId="279"/>
            <ac:spMk id="8" creationId="{8E356DAB-A122-4B6F-A51E-9EC35D8DB965}"/>
          </ac:spMkLst>
        </pc:spChg>
        <pc:spChg chg="del">
          <ac:chgData name="varitsara monsiri" userId="d21832565e14aca8" providerId="LiveId" clId="{25AA6E88-4402-4E52-A0E2-3C3819772E87}" dt="2024-01-09T06:44:29.634" v="2857" actId="700"/>
          <ac:spMkLst>
            <pc:docMk/>
            <pc:sldMk cId="4075514678" sldId="279"/>
            <ac:spMk id="9" creationId="{3BE2AE6B-4EAB-43C9-948E-F257DE6FBE2B}"/>
          </ac:spMkLst>
        </pc:spChg>
        <pc:spChg chg="del">
          <ac:chgData name="varitsara monsiri" userId="d21832565e14aca8" providerId="LiveId" clId="{25AA6E88-4402-4E52-A0E2-3C3819772E87}" dt="2024-01-09T06:44:29.634" v="2857" actId="700"/>
          <ac:spMkLst>
            <pc:docMk/>
            <pc:sldMk cId="4075514678" sldId="279"/>
            <ac:spMk id="10" creationId="{C4098969-47AE-4AE4-94DE-96E60CC993FD}"/>
          </ac:spMkLst>
        </pc:spChg>
        <pc:spChg chg="del">
          <ac:chgData name="varitsara monsiri" userId="d21832565e14aca8" providerId="LiveId" clId="{25AA6E88-4402-4E52-A0E2-3C3819772E87}" dt="2024-01-09T06:44:29.634" v="2857" actId="700"/>
          <ac:spMkLst>
            <pc:docMk/>
            <pc:sldMk cId="4075514678" sldId="279"/>
            <ac:spMk id="11" creationId="{E1E37A70-B558-4B33-B1E9-0C39F5A24DF2}"/>
          </ac:spMkLst>
        </pc:spChg>
        <pc:spChg chg="del">
          <ac:chgData name="varitsara monsiri" userId="d21832565e14aca8" providerId="LiveId" clId="{25AA6E88-4402-4E52-A0E2-3C3819772E87}" dt="2024-01-09T06:44:29.634" v="2857" actId="700"/>
          <ac:spMkLst>
            <pc:docMk/>
            <pc:sldMk cId="4075514678" sldId="279"/>
            <ac:spMk id="12" creationId="{3053DE90-37E3-4F71-9FD8-41F29BD27A05}"/>
          </ac:spMkLst>
        </pc:spChg>
        <pc:spChg chg="del">
          <ac:chgData name="varitsara monsiri" userId="d21832565e14aca8" providerId="LiveId" clId="{25AA6E88-4402-4E52-A0E2-3C3819772E87}" dt="2024-01-09T06:44:29.634" v="2857" actId="700"/>
          <ac:spMkLst>
            <pc:docMk/>
            <pc:sldMk cId="4075514678" sldId="279"/>
            <ac:spMk id="13" creationId="{ABAA16D1-5EF0-4A9F-BC57-EBC02FFF7051}"/>
          </ac:spMkLst>
        </pc:spChg>
        <pc:spChg chg="add mod">
          <ac:chgData name="varitsara monsiri" userId="d21832565e14aca8" providerId="LiveId" clId="{25AA6E88-4402-4E52-A0E2-3C3819772E87}" dt="2024-01-09T06:45:51.835" v="2872" actId="14100"/>
          <ac:spMkLst>
            <pc:docMk/>
            <pc:sldMk cId="4075514678" sldId="279"/>
            <ac:spMk id="38" creationId="{8C444DE6-6DCE-4396-85A6-45F0CB3E4E95}"/>
          </ac:spMkLst>
        </pc:spChg>
        <pc:picChg chg="add mod">
          <ac:chgData name="varitsara monsiri" userId="d21832565e14aca8" providerId="LiveId" clId="{25AA6E88-4402-4E52-A0E2-3C3819772E87}" dt="2024-01-09T06:44:39.194" v="2859"/>
          <ac:picMkLst>
            <pc:docMk/>
            <pc:sldMk cId="4075514678" sldId="279"/>
            <ac:picMk id="14" creationId="{815819F7-B675-4031-B017-38A257C4FC96}"/>
          </ac:picMkLst>
        </pc:picChg>
        <pc:picChg chg="add mod">
          <ac:chgData name="varitsara monsiri" userId="d21832565e14aca8" providerId="LiveId" clId="{25AA6E88-4402-4E52-A0E2-3C3819772E87}" dt="2024-01-09T06:44:39.194" v="2859"/>
          <ac:picMkLst>
            <pc:docMk/>
            <pc:sldMk cId="4075514678" sldId="279"/>
            <ac:picMk id="15" creationId="{1E6E85CD-6116-40C6-AFA3-778DFEF2EFE8}"/>
          </ac:picMkLst>
        </pc:picChg>
        <pc:picChg chg="add mod">
          <ac:chgData name="varitsara monsiri" userId="d21832565e14aca8" providerId="LiveId" clId="{25AA6E88-4402-4E52-A0E2-3C3819772E87}" dt="2024-01-09T06:44:39.194" v="2859"/>
          <ac:picMkLst>
            <pc:docMk/>
            <pc:sldMk cId="4075514678" sldId="279"/>
            <ac:picMk id="16" creationId="{F8650350-5323-4107-9A28-F60B955EF626}"/>
          </ac:picMkLst>
        </pc:picChg>
        <pc:picChg chg="add mod">
          <ac:chgData name="varitsara monsiri" userId="d21832565e14aca8" providerId="LiveId" clId="{25AA6E88-4402-4E52-A0E2-3C3819772E87}" dt="2024-01-09T06:44:39.194" v="2859"/>
          <ac:picMkLst>
            <pc:docMk/>
            <pc:sldMk cId="4075514678" sldId="279"/>
            <ac:picMk id="17" creationId="{D00836E2-9B1F-4114-BF41-8E98319758D8}"/>
          </ac:picMkLst>
        </pc:picChg>
        <pc:picChg chg="add mod">
          <ac:chgData name="varitsara monsiri" userId="d21832565e14aca8" providerId="LiveId" clId="{25AA6E88-4402-4E52-A0E2-3C3819772E87}" dt="2024-01-09T06:44:39.194" v="2859"/>
          <ac:picMkLst>
            <pc:docMk/>
            <pc:sldMk cId="4075514678" sldId="279"/>
            <ac:picMk id="18" creationId="{6417E14D-1B53-4357-B823-E3CE1BFCDA5D}"/>
          </ac:picMkLst>
        </pc:picChg>
        <pc:picChg chg="add mod">
          <ac:chgData name="varitsara monsiri" userId="d21832565e14aca8" providerId="LiveId" clId="{25AA6E88-4402-4E52-A0E2-3C3819772E87}" dt="2024-01-09T06:44:39.194" v="2859"/>
          <ac:picMkLst>
            <pc:docMk/>
            <pc:sldMk cId="4075514678" sldId="279"/>
            <ac:picMk id="19" creationId="{A2ABF111-1697-49E2-A1A0-96C728ABE202}"/>
          </ac:picMkLst>
        </pc:picChg>
        <pc:picChg chg="add mod">
          <ac:chgData name="varitsara monsiri" userId="d21832565e14aca8" providerId="LiveId" clId="{25AA6E88-4402-4E52-A0E2-3C3819772E87}" dt="2024-01-09T06:44:39.194" v="2859"/>
          <ac:picMkLst>
            <pc:docMk/>
            <pc:sldMk cId="4075514678" sldId="279"/>
            <ac:picMk id="20" creationId="{2883E4BF-1A88-4C71-A787-673BAFD0CC69}"/>
          </ac:picMkLst>
        </pc:picChg>
        <pc:picChg chg="add mod">
          <ac:chgData name="varitsara monsiri" userId="d21832565e14aca8" providerId="LiveId" clId="{25AA6E88-4402-4E52-A0E2-3C3819772E87}" dt="2024-01-09T06:44:39.194" v="2859"/>
          <ac:picMkLst>
            <pc:docMk/>
            <pc:sldMk cId="4075514678" sldId="279"/>
            <ac:picMk id="21" creationId="{4A2957CB-25F7-4F77-ACDD-109E236AB0CD}"/>
          </ac:picMkLst>
        </pc:picChg>
        <pc:picChg chg="add mod">
          <ac:chgData name="varitsara monsiri" userId="d21832565e14aca8" providerId="LiveId" clId="{25AA6E88-4402-4E52-A0E2-3C3819772E87}" dt="2024-01-09T06:44:39.194" v="2859"/>
          <ac:picMkLst>
            <pc:docMk/>
            <pc:sldMk cId="4075514678" sldId="279"/>
            <ac:picMk id="22" creationId="{90BAD41A-E318-4640-9820-FC317E37547B}"/>
          </ac:picMkLst>
        </pc:picChg>
        <pc:picChg chg="add mod">
          <ac:chgData name="varitsara monsiri" userId="d21832565e14aca8" providerId="LiveId" clId="{25AA6E88-4402-4E52-A0E2-3C3819772E87}" dt="2024-01-09T06:44:39.194" v="2859"/>
          <ac:picMkLst>
            <pc:docMk/>
            <pc:sldMk cId="4075514678" sldId="279"/>
            <ac:picMk id="23" creationId="{1B0C80E1-05AD-41B3-874A-EDA285B6073D}"/>
          </ac:picMkLst>
        </pc:picChg>
        <pc:picChg chg="add mod">
          <ac:chgData name="varitsara monsiri" userId="d21832565e14aca8" providerId="LiveId" clId="{25AA6E88-4402-4E52-A0E2-3C3819772E87}" dt="2024-01-09T06:44:39.194" v="2859"/>
          <ac:picMkLst>
            <pc:docMk/>
            <pc:sldMk cId="4075514678" sldId="279"/>
            <ac:picMk id="24" creationId="{A5E731AE-CEAB-44DF-9BBA-BDFB7A881E9F}"/>
          </ac:picMkLst>
        </pc:picChg>
        <pc:picChg chg="add mod">
          <ac:chgData name="varitsara monsiri" userId="d21832565e14aca8" providerId="LiveId" clId="{25AA6E88-4402-4E52-A0E2-3C3819772E87}" dt="2024-01-09T06:44:39.194" v="2859"/>
          <ac:picMkLst>
            <pc:docMk/>
            <pc:sldMk cId="4075514678" sldId="279"/>
            <ac:picMk id="25" creationId="{8B77E4D4-85D3-45AB-93C7-E3B92B2AEF97}"/>
          </ac:picMkLst>
        </pc:picChg>
        <pc:picChg chg="add mod">
          <ac:chgData name="varitsara monsiri" userId="d21832565e14aca8" providerId="LiveId" clId="{25AA6E88-4402-4E52-A0E2-3C3819772E87}" dt="2024-01-09T06:44:39.194" v="2859"/>
          <ac:picMkLst>
            <pc:docMk/>
            <pc:sldMk cId="4075514678" sldId="279"/>
            <ac:picMk id="26" creationId="{ADCE1038-86F7-4DA9-AADC-FE2DFA1FD809}"/>
          </ac:picMkLst>
        </pc:picChg>
        <pc:picChg chg="add mod">
          <ac:chgData name="varitsara monsiri" userId="d21832565e14aca8" providerId="LiveId" clId="{25AA6E88-4402-4E52-A0E2-3C3819772E87}" dt="2024-01-09T06:44:39.194" v="2859"/>
          <ac:picMkLst>
            <pc:docMk/>
            <pc:sldMk cId="4075514678" sldId="279"/>
            <ac:picMk id="27" creationId="{0BB42D43-9505-4749-BD5F-0AF26E69FFF4}"/>
          </ac:picMkLst>
        </pc:picChg>
        <pc:picChg chg="add mod">
          <ac:chgData name="varitsara monsiri" userId="d21832565e14aca8" providerId="LiveId" clId="{25AA6E88-4402-4E52-A0E2-3C3819772E87}" dt="2024-01-09T06:44:39.194" v="2859"/>
          <ac:picMkLst>
            <pc:docMk/>
            <pc:sldMk cId="4075514678" sldId="279"/>
            <ac:picMk id="28" creationId="{12B88E0D-A0C8-43EC-93B6-DA0D860C1143}"/>
          </ac:picMkLst>
        </pc:picChg>
        <pc:picChg chg="add mod">
          <ac:chgData name="varitsara monsiri" userId="d21832565e14aca8" providerId="LiveId" clId="{25AA6E88-4402-4E52-A0E2-3C3819772E87}" dt="2024-01-09T06:44:39.194" v="2859"/>
          <ac:picMkLst>
            <pc:docMk/>
            <pc:sldMk cId="4075514678" sldId="279"/>
            <ac:picMk id="29" creationId="{E8D8C10C-56E0-44FC-94CF-D1BCE692B1F3}"/>
          </ac:picMkLst>
        </pc:picChg>
        <pc:picChg chg="add mod">
          <ac:chgData name="varitsara monsiri" userId="d21832565e14aca8" providerId="LiveId" clId="{25AA6E88-4402-4E52-A0E2-3C3819772E87}" dt="2024-01-09T06:44:39.194" v="2859"/>
          <ac:picMkLst>
            <pc:docMk/>
            <pc:sldMk cId="4075514678" sldId="279"/>
            <ac:picMk id="30" creationId="{4645AF83-4A45-4BC2-865F-2E72B45FEBF0}"/>
          </ac:picMkLst>
        </pc:picChg>
        <pc:picChg chg="add mod">
          <ac:chgData name="varitsara monsiri" userId="d21832565e14aca8" providerId="LiveId" clId="{25AA6E88-4402-4E52-A0E2-3C3819772E87}" dt="2024-01-09T06:44:39.194" v="2859"/>
          <ac:picMkLst>
            <pc:docMk/>
            <pc:sldMk cId="4075514678" sldId="279"/>
            <ac:picMk id="31" creationId="{1965BD9E-CFEA-4D47-B978-33C50429FF0A}"/>
          </ac:picMkLst>
        </pc:picChg>
        <pc:picChg chg="add mod">
          <ac:chgData name="varitsara monsiri" userId="d21832565e14aca8" providerId="LiveId" clId="{25AA6E88-4402-4E52-A0E2-3C3819772E87}" dt="2024-01-09T06:44:39.194" v="2859"/>
          <ac:picMkLst>
            <pc:docMk/>
            <pc:sldMk cId="4075514678" sldId="279"/>
            <ac:picMk id="32" creationId="{698032CE-38A9-45BF-A1EF-DD5A766F6596}"/>
          </ac:picMkLst>
        </pc:picChg>
        <pc:picChg chg="add mod">
          <ac:chgData name="varitsara monsiri" userId="d21832565e14aca8" providerId="LiveId" clId="{25AA6E88-4402-4E52-A0E2-3C3819772E87}" dt="2024-01-09T06:44:39.194" v="2859"/>
          <ac:picMkLst>
            <pc:docMk/>
            <pc:sldMk cId="4075514678" sldId="279"/>
            <ac:picMk id="33" creationId="{3AEAC556-1B74-4282-9678-06600F03DF39}"/>
          </ac:picMkLst>
        </pc:picChg>
        <pc:picChg chg="add mod">
          <ac:chgData name="varitsara monsiri" userId="d21832565e14aca8" providerId="LiveId" clId="{25AA6E88-4402-4E52-A0E2-3C3819772E87}" dt="2024-01-09T06:44:39.194" v="2859"/>
          <ac:picMkLst>
            <pc:docMk/>
            <pc:sldMk cId="4075514678" sldId="279"/>
            <ac:picMk id="34" creationId="{1ECA19E2-5662-4C60-9A64-285FD69CC042}"/>
          </ac:picMkLst>
        </pc:picChg>
        <pc:picChg chg="add mod">
          <ac:chgData name="varitsara monsiri" userId="d21832565e14aca8" providerId="LiveId" clId="{25AA6E88-4402-4E52-A0E2-3C3819772E87}" dt="2024-01-09T06:44:39.194" v="2859"/>
          <ac:picMkLst>
            <pc:docMk/>
            <pc:sldMk cId="4075514678" sldId="279"/>
            <ac:picMk id="35" creationId="{103C5C92-C941-4F4E-82E7-09A860DF5E2B}"/>
          </ac:picMkLst>
        </pc:picChg>
        <pc:picChg chg="add mod">
          <ac:chgData name="varitsara monsiri" userId="d21832565e14aca8" providerId="LiveId" clId="{25AA6E88-4402-4E52-A0E2-3C3819772E87}" dt="2024-01-09T06:44:39.194" v="2859"/>
          <ac:picMkLst>
            <pc:docMk/>
            <pc:sldMk cId="4075514678" sldId="279"/>
            <ac:picMk id="36" creationId="{523E3F9B-544B-4065-A02C-3AC08E0E592A}"/>
          </ac:picMkLst>
        </pc:picChg>
        <pc:picChg chg="add mod">
          <ac:chgData name="varitsara monsiri" userId="d21832565e14aca8" providerId="LiveId" clId="{25AA6E88-4402-4E52-A0E2-3C3819772E87}" dt="2024-01-09T10:12:04.582" v="4471" actId="108"/>
          <ac:picMkLst>
            <pc:docMk/>
            <pc:sldMk cId="4075514678" sldId="279"/>
            <ac:picMk id="37" creationId="{1CE165EC-C020-41CD-8826-15C32B837A4E}"/>
          </ac:picMkLst>
        </pc:picChg>
      </pc:sldChg>
      <pc:sldChg chg="addSp delSp modSp new mod modClrScheme chgLayout">
        <pc:chgData name="varitsara monsiri" userId="d21832565e14aca8" providerId="LiveId" clId="{25AA6E88-4402-4E52-A0E2-3C3819772E87}" dt="2024-01-09T09:27:57.457" v="3847" actId="1076"/>
        <pc:sldMkLst>
          <pc:docMk/>
          <pc:sldMk cId="2971147140" sldId="280"/>
        </pc:sldMkLst>
        <pc:spChg chg="del">
          <ac:chgData name="varitsara monsiri" userId="d21832565e14aca8" providerId="LiveId" clId="{25AA6E88-4402-4E52-A0E2-3C3819772E87}" dt="2024-01-09T05:18:17.409" v="2843" actId="700"/>
          <ac:spMkLst>
            <pc:docMk/>
            <pc:sldMk cId="2971147140" sldId="280"/>
            <ac:spMk id="2" creationId="{7C5DB3BD-6DC1-4BCC-BBBF-3A4A74F28720}"/>
          </ac:spMkLst>
        </pc:spChg>
        <pc:spChg chg="del">
          <ac:chgData name="varitsara monsiri" userId="d21832565e14aca8" providerId="LiveId" clId="{25AA6E88-4402-4E52-A0E2-3C3819772E87}" dt="2024-01-09T05:18:17.409" v="2843" actId="700"/>
          <ac:spMkLst>
            <pc:docMk/>
            <pc:sldMk cId="2971147140" sldId="280"/>
            <ac:spMk id="3" creationId="{CDFC12A4-7407-4223-8FA3-1EB70F153A3B}"/>
          </ac:spMkLst>
        </pc:spChg>
        <pc:spChg chg="del">
          <ac:chgData name="varitsara monsiri" userId="d21832565e14aca8" providerId="LiveId" clId="{25AA6E88-4402-4E52-A0E2-3C3819772E87}" dt="2024-01-09T05:18:17.409" v="2843" actId="700"/>
          <ac:spMkLst>
            <pc:docMk/>
            <pc:sldMk cId="2971147140" sldId="280"/>
            <ac:spMk id="4" creationId="{D4A3254C-C5C7-421D-99B4-48ECD92CBA3F}"/>
          </ac:spMkLst>
        </pc:spChg>
        <pc:spChg chg="del">
          <ac:chgData name="varitsara monsiri" userId="d21832565e14aca8" providerId="LiveId" clId="{25AA6E88-4402-4E52-A0E2-3C3819772E87}" dt="2024-01-09T05:18:17.409" v="2843" actId="700"/>
          <ac:spMkLst>
            <pc:docMk/>
            <pc:sldMk cId="2971147140" sldId="280"/>
            <ac:spMk id="5" creationId="{F51F01FE-CEF5-4CE1-A162-D9B2AFC0B369}"/>
          </ac:spMkLst>
        </pc:spChg>
        <pc:spChg chg="del">
          <ac:chgData name="varitsara monsiri" userId="d21832565e14aca8" providerId="LiveId" clId="{25AA6E88-4402-4E52-A0E2-3C3819772E87}" dt="2024-01-09T05:18:17.409" v="2843" actId="700"/>
          <ac:spMkLst>
            <pc:docMk/>
            <pc:sldMk cId="2971147140" sldId="280"/>
            <ac:spMk id="6" creationId="{E61F6C97-FAC2-49B1-95B5-EC9BB194780F}"/>
          </ac:spMkLst>
        </pc:spChg>
        <pc:spChg chg="del">
          <ac:chgData name="varitsara monsiri" userId="d21832565e14aca8" providerId="LiveId" clId="{25AA6E88-4402-4E52-A0E2-3C3819772E87}" dt="2024-01-09T05:18:17.409" v="2843" actId="700"/>
          <ac:spMkLst>
            <pc:docMk/>
            <pc:sldMk cId="2971147140" sldId="280"/>
            <ac:spMk id="7" creationId="{A6775CF9-4EA3-41D3-BAC0-FA3B64FA28C8}"/>
          </ac:spMkLst>
        </pc:spChg>
        <pc:spChg chg="del">
          <ac:chgData name="varitsara monsiri" userId="d21832565e14aca8" providerId="LiveId" clId="{25AA6E88-4402-4E52-A0E2-3C3819772E87}" dt="2024-01-09T05:18:17.409" v="2843" actId="700"/>
          <ac:spMkLst>
            <pc:docMk/>
            <pc:sldMk cId="2971147140" sldId="280"/>
            <ac:spMk id="8" creationId="{0A0FD935-C887-409E-895C-274AB7616432}"/>
          </ac:spMkLst>
        </pc:spChg>
        <pc:spChg chg="del">
          <ac:chgData name="varitsara monsiri" userId="d21832565e14aca8" providerId="LiveId" clId="{25AA6E88-4402-4E52-A0E2-3C3819772E87}" dt="2024-01-09T05:18:17.409" v="2843" actId="700"/>
          <ac:spMkLst>
            <pc:docMk/>
            <pc:sldMk cId="2971147140" sldId="280"/>
            <ac:spMk id="9" creationId="{D0569CF4-575A-4833-A4EB-8C616387575C}"/>
          </ac:spMkLst>
        </pc:spChg>
        <pc:spChg chg="del">
          <ac:chgData name="varitsara monsiri" userId="d21832565e14aca8" providerId="LiveId" clId="{25AA6E88-4402-4E52-A0E2-3C3819772E87}" dt="2024-01-09T05:18:17.409" v="2843" actId="700"/>
          <ac:spMkLst>
            <pc:docMk/>
            <pc:sldMk cId="2971147140" sldId="280"/>
            <ac:spMk id="10" creationId="{4BD2307D-5AB8-4D64-9A8D-02E62E3461B9}"/>
          </ac:spMkLst>
        </pc:spChg>
        <pc:spChg chg="del">
          <ac:chgData name="varitsara monsiri" userId="d21832565e14aca8" providerId="LiveId" clId="{25AA6E88-4402-4E52-A0E2-3C3819772E87}" dt="2024-01-09T05:18:17.409" v="2843" actId="700"/>
          <ac:spMkLst>
            <pc:docMk/>
            <pc:sldMk cId="2971147140" sldId="280"/>
            <ac:spMk id="11" creationId="{AE998E4B-9050-4EE6-9DE5-10E77AE88894}"/>
          </ac:spMkLst>
        </pc:spChg>
        <pc:spChg chg="del">
          <ac:chgData name="varitsara monsiri" userId="d21832565e14aca8" providerId="LiveId" clId="{25AA6E88-4402-4E52-A0E2-3C3819772E87}" dt="2024-01-09T05:18:17.409" v="2843" actId="700"/>
          <ac:spMkLst>
            <pc:docMk/>
            <pc:sldMk cId="2971147140" sldId="280"/>
            <ac:spMk id="12" creationId="{28904EED-718D-40DA-97BE-3A421E2BCBB7}"/>
          </ac:spMkLst>
        </pc:spChg>
        <pc:spChg chg="del">
          <ac:chgData name="varitsara monsiri" userId="d21832565e14aca8" providerId="LiveId" clId="{25AA6E88-4402-4E52-A0E2-3C3819772E87}" dt="2024-01-09T05:18:17.409" v="2843" actId="700"/>
          <ac:spMkLst>
            <pc:docMk/>
            <pc:sldMk cId="2971147140" sldId="280"/>
            <ac:spMk id="13" creationId="{31CFCDEE-6829-4386-92D8-8B35ABEC829D}"/>
          </ac:spMkLst>
        </pc:spChg>
        <pc:spChg chg="add mod">
          <ac:chgData name="varitsara monsiri" userId="d21832565e14aca8" providerId="LiveId" clId="{25AA6E88-4402-4E52-A0E2-3C3819772E87}" dt="2024-01-09T06:46:32.055" v="2877" actId="207"/>
          <ac:spMkLst>
            <pc:docMk/>
            <pc:sldMk cId="2971147140" sldId="280"/>
            <ac:spMk id="14" creationId="{042BF755-1944-42E5-AEDA-773BA60042BD}"/>
          </ac:spMkLst>
        </pc:spChg>
        <pc:spChg chg="add mod">
          <ac:chgData name="varitsara monsiri" userId="d21832565e14aca8" providerId="LiveId" clId="{25AA6E88-4402-4E52-A0E2-3C3819772E87}" dt="2024-01-09T06:46:14.577" v="2874" actId="207"/>
          <ac:spMkLst>
            <pc:docMk/>
            <pc:sldMk cId="2971147140" sldId="280"/>
            <ac:spMk id="15" creationId="{B356E183-F9DA-4D2C-A086-520E14BACCB8}"/>
          </ac:spMkLst>
        </pc:spChg>
        <pc:spChg chg="add mod">
          <ac:chgData name="varitsara monsiri" userId="d21832565e14aca8" providerId="LiveId" clId="{25AA6E88-4402-4E52-A0E2-3C3819772E87}" dt="2024-01-09T06:47:09.334" v="2878" actId="20577"/>
          <ac:spMkLst>
            <pc:docMk/>
            <pc:sldMk cId="2971147140" sldId="280"/>
            <ac:spMk id="16" creationId="{7A4A7DB5-C5AC-49C7-9D74-F1258756917C}"/>
          </ac:spMkLst>
        </pc:spChg>
        <pc:spChg chg="mod">
          <ac:chgData name="varitsara monsiri" userId="d21832565e14aca8" providerId="LiveId" clId="{25AA6E88-4402-4E52-A0E2-3C3819772E87}" dt="2024-01-09T06:48:40.969" v="2886" actId="208"/>
          <ac:spMkLst>
            <pc:docMk/>
            <pc:sldMk cId="2971147140" sldId="280"/>
            <ac:spMk id="19" creationId="{EF023944-FD63-43F1-9072-A9BE59A520EF}"/>
          </ac:spMkLst>
        </pc:spChg>
        <pc:spChg chg="mod">
          <ac:chgData name="varitsara monsiri" userId="d21832565e14aca8" providerId="LiveId" clId="{25AA6E88-4402-4E52-A0E2-3C3819772E87}" dt="2024-01-09T06:48:48.292" v="2887" actId="208"/>
          <ac:spMkLst>
            <pc:docMk/>
            <pc:sldMk cId="2971147140" sldId="280"/>
            <ac:spMk id="24" creationId="{9911FB4F-1003-497E-94BE-E43D983552DE}"/>
          </ac:spMkLst>
        </pc:spChg>
        <pc:spChg chg="mod">
          <ac:chgData name="varitsara monsiri" userId="d21832565e14aca8" providerId="LiveId" clId="{25AA6E88-4402-4E52-A0E2-3C3819772E87}" dt="2024-01-09T06:48:48.292" v="2887" actId="208"/>
          <ac:spMkLst>
            <pc:docMk/>
            <pc:sldMk cId="2971147140" sldId="280"/>
            <ac:spMk id="26" creationId="{B7B0FB7A-F90B-42E2-AC7C-317C6978EEE7}"/>
          </ac:spMkLst>
        </pc:spChg>
        <pc:grpChg chg="add mod">
          <ac:chgData name="varitsara monsiri" userId="d21832565e14aca8" providerId="LiveId" clId="{25AA6E88-4402-4E52-A0E2-3C3819772E87}" dt="2024-01-09T09:27:57.457" v="3847" actId="1076"/>
          <ac:grpSpMkLst>
            <pc:docMk/>
            <pc:sldMk cId="2971147140" sldId="280"/>
            <ac:grpSpMk id="17" creationId="{5A57D3D4-4F4E-4097-AB8A-673E867D9FE6}"/>
          </ac:grpSpMkLst>
        </pc:grpChg>
        <pc:grpChg chg="add mod">
          <ac:chgData name="varitsara monsiri" userId="d21832565e14aca8" providerId="LiveId" clId="{25AA6E88-4402-4E52-A0E2-3C3819772E87}" dt="2024-01-09T09:27:57.457" v="3847" actId="1076"/>
          <ac:grpSpMkLst>
            <pc:docMk/>
            <pc:sldMk cId="2971147140" sldId="280"/>
            <ac:grpSpMk id="20" creationId="{94E2EF5C-3E82-4426-9D1C-6AD2855CD113}"/>
          </ac:grpSpMkLst>
        </pc:grpChg>
        <pc:grpChg chg="mod">
          <ac:chgData name="varitsara monsiri" userId="d21832565e14aca8" providerId="LiveId" clId="{25AA6E88-4402-4E52-A0E2-3C3819772E87}" dt="2024-01-09T06:48:17.857" v="2882"/>
          <ac:grpSpMkLst>
            <pc:docMk/>
            <pc:sldMk cId="2971147140" sldId="280"/>
            <ac:grpSpMk id="21" creationId="{7AE2CC9E-A400-4D56-9E92-342A40AE2CEC}"/>
          </ac:grpSpMkLst>
        </pc:grpChg>
        <pc:grpChg chg="mod">
          <ac:chgData name="varitsara monsiri" userId="d21832565e14aca8" providerId="LiveId" clId="{25AA6E88-4402-4E52-A0E2-3C3819772E87}" dt="2024-01-09T06:48:17.857" v="2882"/>
          <ac:grpSpMkLst>
            <pc:docMk/>
            <pc:sldMk cId="2971147140" sldId="280"/>
            <ac:grpSpMk id="22" creationId="{540BDAB8-2A7D-4A37-9E14-0CBC58B30E3C}"/>
          </ac:grpSpMkLst>
        </pc:grpChg>
        <pc:grpChg chg="add mod">
          <ac:chgData name="varitsara monsiri" userId="d21832565e14aca8" providerId="LiveId" clId="{25AA6E88-4402-4E52-A0E2-3C3819772E87}" dt="2024-01-09T09:27:57.457" v="3847" actId="1076"/>
          <ac:grpSpMkLst>
            <pc:docMk/>
            <pc:sldMk cId="2971147140" sldId="280"/>
            <ac:grpSpMk id="28" creationId="{7B367381-37E0-4DB4-850D-27316D4991B0}"/>
          </ac:grpSpMkLst>
        </pc:grpChg>
        <pc:grpChg chg="add mod">
          <ac:chgData name="varitsara monsiri" userId="d21832565e14aca8" providerId="LiveId" clId="{25AA6E88-4402-4E52-A0E2-3C3819772E87}" dt="2024-01-09T09:27:57.457" v="3847" actId="1076"/>
          <ac:grpSpMkLst>
            <pc:docMk/>
            <pc:sldMk cId="2971147140" sldId="280"/>
            <ac:grpSpMk id="35" creationId="{B0FE9611-E525-43E5-B0C0-27B8D126557F}"/>
          </ac:grpSpMkLst>
        </pc:grpChg>
        <pc:picChg chg="mod">
          <ac:chgData name="varitsara monsiri" userId="d21832565e14aca8" providerId="LiveId" clId="{25AA6E88-4402-4E52-A0E2-3C3819772E87}" dt="2024-01-09T06:48:17.857" v="2882"/>
          <ac:picMkLst>
            <pc:docMk/>
            <pc:sldMk cId="2971147140" sldId="280"/>
            <ac:picMk id="18" creationId="{336C4E09-935B-4368-BD26-8829ED7D057B}"/>
          </ac:picMkLst>
        </pc:picChg>
        <pc:picChg chg="mod">
          <ac:chgData name="varitsara monsiri" userId="d21832565e14aca8" providerId="LiveId" clId="{25AA6E88-4402-4E52-A0E2-3C3819772E87}" dt="2024-01-09T06:48:17.857" v="2882"/>
          <ac:picMkLst>
            <pc:docMk/>
            <pc:sldMk cId="2971147140" sldId="280"/>
            <ac:picMk id="23" creationId="{A6ED6428-117D-4635-A62D-2CA9EA0B558A}"/>
          </ac:picMkLst>
        </pc:picChg>
        <pc:picChg chg="mod">
          <ac:chgData name="varitsara monsiri" userId="d21832565e14aca8" providerId="LiveId" clId="{25AA6E88-4402-4E52-A0E2-3C3819772E87}" dt="2024-01-09T06:48:17.857" v="2882"/>
          <ac:picMkLst>
            <pc:docMk/>
            <pc:sldMk cId="2971147140" sldId="280"/>
            <ac:picMk id="25" creationId="{C39D9BEF-510D-4132-BD03-15669B3794C9}"/>
          </ac:picMkLst>
        </pc:picChg>
        <pc:picChg chg="add mod">
          <ac:chgData name="varitsara monsiri" userId="d21832565e14aca8" providerId="LiveId" clId="{25AA6E88-4402-4E52-A0E2-3C3819772E87}" dt="2024-01-09T09:27:57.457" v="3847" actId="1076"/>
          <ac:picMkLst>
            <pc:docMk/>
            <pc:sldMk cId="2971147140" sldId="280"/>
            <ac:picMk id="27" creationId="{795F2953-6AFA-43B8-8294-7C40B9FA549A}"/>
          </ac:picMkLst>
        </pc:picChg>
        <pc:picChg chg="mod">
          <ac:chgData name="varitsara monsiri" userId="d21832565e14aca8" providerId="LiveId" clId="{25AA6E88-4402-4E52-A0E2-3C3819772E87}" dt="2024-01-09T06:48:58.850" v="2888" actId="207"/>
          <ac:picMkLst>
            <pc:docMk/>
            <pc:sldMk cId="2971147140" sldId="280"/>
            <ac:picMk id="29" creationId="{A64D4E64-FD1E-441E-9138-93542EC2ECEF}"/>
          </ac:picMkLst>
        </pc:picChg>
        <pc:picChg chg="mod">
          <ac:chgData name="varitsara monsiri" userId="d21832565e14aca8" providerId="LiveId" clId="{25AA6E88-4402-4E52-A0E2-3C3819772E87}" dt="2024-01-09T06:48:58.850" v="2888" actId="207"/>
          <ac:picMkLst>
            <pc:docMk/>
            <pc:sldMk cId="2971147140" sldId="280"/>
            <ac:picMk id="30" creationId="{F3C5B037-EDA2-486A-B00D-1C503D42789A}"/>
          </ac:picMkLst>
        </pc:picChg>
        <pc:picChg chg="add mod">
          <ac:chgData name="varitsara monsiri" userId="d21832565e14aca8" providerId="LiveId" clId="{25AA6E88-4402-4E52-A0E2-3C3819772E87}" dt="2024-01-09T09:27:57.457" v="3847" actId="1076"/>
          <ac:picMkLst>
            <pc:docMk/>
            <pc:sldMk cId="2971147140" sldId="280"/>
            <ac:picMk id="31" creationId="{A9B70B67-1A7D-4A79-B5CC-45D78BDA35F2}"/>
          </ac:picMkLst>
        </pc:picChg>
        <pc:picChg chg="add mod">
          <ac:chgData name="varitsara monsiri" userId="d21832565e14aca8" providerId="LiveId" clId="{25AA6E88-4402-4E52-A0E2-3C3819772E87}" dt="2024-01-09T09:27:57.457" v="3847" actId="1076"/>
          <ac:picMkLst>
            <pc:docMk/>
            <pc:sldMk cId="2971147140" sldId="280"/>
            <ac:picMk id="32" creationId="{5C85BB25-1E3F-43B7-A923-538A6AE485A1}"/>
          </ac:picMkLst>
        </pc:picChg>
        <pc:picChg chg="add mod">
          <ac:chgData name="varitsara monsiri" userId="d21832565e14aca8" providerId="LiveId" clId="{25AA6E88-4402-4E52-A0E2-3C3819772E87}" dt="2024-01-09T09:27:57.457" v="3847" actId="1076"/>
          <ac:picMkLst>
            <pc:docMk/>
            <pc:sldMk cId="2971147140" sldId="280"/>
            <ac:picMk id="33" creationId="{A11B53B3-89BF-4086-A5F5-0D1AF26963BD}"/>
          </ac:picMkLst>
        </pc:picChg>
        <pc:picChg chg="add mod">
          <ac:chgData name="varitsara monsiri" userId="d21832565e14aca8" providerId="LiveId" clId="{25AA6E88-4402-4E52-A0E2-3C3819772E87}" dt="2024-01-09T09:27:57.457" v="3847" actId="1076"/>
          <ac:picMkLst>
            <pc:docMk/>
            <pc:sldMk cId="2971147140" sldId="280"/>
            <ac:picMk id="34" creationId="{17E98751-DFE1-40A7-9A9E-1783A495EF9D}"/>
          </ac:picMkLst>
        </pc:picChg>
        <pc:picChg chg="mod">
          <ac:chgData name="varitsara monsiri" userId="d21832565e14aca8" providerId="LiveId" clId="{25AA6E88-4402-4E52-A0E2-3C3819772E87}" dt="2024-01-09T06:48:17.857" v="2882"/>
          <ac:picMkLst>
            <pc:docMk/>
            <pc:sldMk cId="2971147140" sldId="280"/>
            <ac:picMk id="36" creationId="{7319CD13-BED2-4F7E-A14C-2E5AF423257D}"/>
          </ac:picMkLst>
        </pc:picChg>
        <pc:picChg chg="mod">
          <ac:chgData name="varitsara monsiri" userId="d21832565e14aca8" providerId="LiveId" clId="{25AA6E88-4402-4E52-A0E2-3C3819772E87}" dt="2024-01-09T06:48:17.857" v="2882"/>
          <ac:picMkLst>
            <pc:docMk/>
            <pc:sldMk cId="2971147140" sldId="280"/>
            <ac:picMk id="37" creationId="{FFBBA64D-6A82-48DC-83A4-E1FCECDF8C04}"/>
          </ac:picMkLst>
        </pc:picChg>
        <pc:picChg chg="add mod">
          <ac:chgData name="varitsara monsiri" userId="d21832565e14aca8" providerId="LiveId" clId="{25AA6E88-4402-4E52-A0E2-3C3819772E87}" dt="2024-01-09T09:27:57.457" v="3847" actId="1076"/>
          <ac:picMkLst>
            <pc:docMk/>
            <pc:sldMk cId="2971147140" sldId="280"/>
            <ac:picMk id="38" creationId="{373CA7B2-F1A0-4517-B784-9BEEBFEFD197}"/>
          </ac:picMkLst>
        </pc:picChg>
      </pc:sldChg>
      <pc:sldChg chg="addSp delSp modSp add mod">
        <pc:chgData name="varitsara monsiri" userId="d21832565e14aca8" providerId="LiveId" clId="{25AA6E88-4402-4E52-A0E2-3C3819772E87}" dt="2024-01-09T07:10:59.201" v="3217" actId="1037"/>
        <pc:sldMkLst>
          <pc:docMk/>
          <pc:sldMk cId="798633139" sldId="281"/>
        </pc:sldMkLst>
        <pc:spChg chg="mod">
          <ac:chgData name="varitsara monsiri" userId="d21832565e14aca8" providerId="LiveId" clId="{25AA6E88-4402-4E52-A0E2-3C3819772E87}" dt="2024-01-09T07:06:18.721" v="3141" actId="165"/>
          <ac:spMkLst>
            <pc:docMk/>
            <pc:sldMk cId="798633139" sldId="281"/>
            <ac:spMk id="25" creationId="{7B4B9D99-A54A-48DF-B579-FB77A2FE0015}"/>
          </ac:spMkLst>
        </pc:spChg>
        <pc:spChg chg="mod">
          <ac:chgData name="varitsara monsiri" userId="d21832565e14aca8" providerId="LiveId" clId="{25AA6E88-4402-4E52-A0E2-3C3819772E87}" dt="2024-01-09T07:06:18.721" v="3141" actId="165"/>
          <ac:spMkLst>
            <pc:docMk/>
            <pc:sldMk cId="798633139" sldId="281"/>
            <ac:spMk id="27" creationId="{993349EB-CF88-4BB8-B420-C061CB520B29}"/>
          </ac:spMkLst>
        </pc:spChg>
        <pc:spChg chg="mod">
          <ac:chgData name="varitsara monsiri" userId="d21832565e14aca8" providerId="LiveId" clId="{25AA6E88-4402-4E52-A0E2-3C3819772E87}" dt="2024-01-09T07:06:26.897" v="3144"/>
          <ac:spMkLst>
            <pc:docMk/>
            <pc:sldMk cId="798633139" sldId="281"/>
            <ac:spMk id="30" creationId="{69A9A518-1854-4903-BB7F-27BB5FE44E6D}"/>
          </ac:spMkLst>
        </pc:spChg>
        <pc:grpChg chg="add del">
          <ac:chgData name="varitsara monsiri" userId="d21832565e14aca8" providerId="LiveId" clId="{25AA6E88-4402-4E52-A0E2-3C3819772E87}" dt="2024-01-09T07:10:09.121" v="3202" actId="21"/>
          <ac:grpSpMkLst>
            <pc:docMk/>
            <pc:sldMk cId="798633139" sldId="281"/>
            <ac:grpSpMk id="2" creationId="{0F8B0253-869A-4D88-BFDE-97965923EF59}"/>
          </ac:grpSpMkLst>
        </pc:grpChg>
        <pc:grpChg chg="mod">
          <ac:chgData name="varitsara monsiri" userId="d21832565e14aca8" providerId="LiveId" clId="{25AA6E88-4402-4E52-A0E2-3C3819772E87}" dt="2024-01-09T07:10:38.789" v="3213" actId="1038"/>
          <ac:grpSpMkLst>
            <pc:docMk/>
            <pc:sldMk cId="798633139" sldId="281"/>
            <ac:grpSpMk id="3" creationId="{612EF633-010C-4072-B24F-67F492482DA5}"/>
          </ac:grpSpMkLst>
        </pc:grpChg>
        <pc:grpChg chg="mod">
          <ac:chgData name="varitsara monsiri" userId="d21832565e14aca8" providerId="LiveId" clId="{25AA6E88-4402-4E52-A0E2-3C3819772E87}" dt="2024-01-09T07:09:37.199" v="3200" actId="1038"/>
          <ac:grpSpMkLst>
            <pc:docMk/>
            <pc:sldMk cId="798633139" sldId="281"/>
            <ac:grpSpMk id="11" creationId="{5AC51DED-70FD-4623-98E3-8C8D5969D8BF}"/>
          </ac:grpSpMkLst>
        </pc:grpChg>
        <pc:grpChg chg="add del mod">
          <ac:chgData name="varitsara monsiri" userId="d21832565e14aca8" providerId="LiveId" clId="{25AA6E88-4402-4E52-A0E2-3C3819772E87}" dt="2024-01-09T07:06:18.721" v="3141" actId="165"/>
          <ac:grpSpMkLst>
            <pc:docMk/>
            <pc:sldMk cId="798633139" sldId="281"/>
            <ac:grpSpMk id="21" creationId="{E2B84385-B0A0-46E7-BAB9-90F5798B8805}"/>
          </ac:grpSpMkLst>
        </pc:grpChg>
        <pc:grpChg chg="mod ord topLvl">
          <ac:chgData name="varitsara monsiri" userId="d21832565e14aca8" providerId="LiveId" clId="{25AA6E88-4402-4E52-A0E2-3C3819772E87}" dt="2024-01-09T07:08:39.315" v="3187" actId="1036"/>
          <ac:grpSpMkLst>
            <pc:docMk/>
            <pc:sldMk cId="798633139" sldId="281"/>
            <ac:grpSpMk id="22" creationId="{41393915-F14E-4E44-B42E-1398E938013D}"/>
          </ac:grpSpMkLst>
        </pc:grpChg>
        <pc:grpChg chg="del mod topLvl">
          <ac:chgData name="varitsara monsiri" userId="d21832565e14aca8" providerId="LiveId" clId="{25AA6E88-4402-4E52-A0E2-3C3819772E87}" dt="2024-01-09T07:06:23.750" v="3143" actId="478"/>
          <ac:grpSpMkLst>
            <pc:docMk/>
            <pc:sldMk cId="798633139" sldId="281"/>
            <ac:grpSpMk id="23" creationId="{48C5F9D3-9BA1-49CC-BE77-AFD33DE76954}"/>
          </ac:grpSpMkLst>
        </pc:grpChg>
        <pc:grpChg chg="add mod ord">
          <ac:chgData name="varitsara monsiri" userId="d21832565e14aca8" providerId="LiveId" clId="{25AA6E88-4402-4E52-A0E2-3C3819772E87}" dt="2024-01-09T07:10:59.201" v="3217" actId="1037"/>
          <ac:grpSpMkLst>
            <pc:docMk/>
            <pc:sldMk cId="798633139" sldId="281"/>
            <ac:grpSpMk id="28" creationId="{917B574C-9E6A-438D-A0A3-3A276C87240B}"/>
          </ac:grpSpMkLst>
        </pc:grpChg>
        <pc:grpChg chg="add mod">
          <ac:chgData name="varitsara monsiri" userId="d21832565e14aca8" providerId="LiveId" clId="{25AA6E88-4402-4E52-A0E2-3C3819772E87}" dt="2024-01-09T07:07:42.905" v="3159" actId="1076"/>
          <ac:grpSpMkLst>
            <pc:docMk/>
            <pc:sldMk cId="798633139" sldId="281"/>
            <ac:grpSpMk id="33" creationId="{A5155439-B84A-4BC1-A7BB-D56DC788D5F9}"/>
          </ac:grpSpMkLst>
        </pc:grpChg>
        <pc:picChg chg="mod">
          <ac:chgData name="varitsara monsiri" userId="d21832565e14aca8" providerId="LiveId" clId="{25AA6E88-4402-4E52-A0E2-3C3819772E87}" dt="2024-01-09T07:07:33.726" v="3157" actId="1076"/>
          <ac:picMkLst>
            <pc:docMk/>
            <pc:sldMk cId="798633139" sldId="281"/>
            <ac:picMk id="10" creationId="{85F7A4A8-891C-4E0F-9316-CBAE59C47B18}"/>
          </ac:picMkLst>
        </pc:picChg>
        <pc:picChg chg="mod">
          <ac:chgData name="varitsara monsiri" userId="d21832565e14aca8" providerId="LiveId" clId="{25AA6E88-4402-4E52-A0E2-3C3819772E87}" dt="2024-01-09T07:10:44.946" v="3215" actId="1035"/>
          <ac:picMkLst>
            <pc:docMk/>
            <pc:sldMk cId="798633139" sldId="281"/>
            <ac:picMk id="18" creationId="{5C40824B-9A89-4141-9213-1EB398B3B43F}"/>
          </ac:picMkLst>
        </pc:picChg>
        <pc:picChg chg="mod">
          <ac:chgData name="varitsara monsiri" userId="d21832565e14aca8" providerId="LiveId" clId="{25AA6E88-4402-4E52-A0E2-3C3819772E87}" dt="2024-01-09T07:10:15.453" v="3203" actId="1076"/>
          <ac:picMkLst>
            <pc:docMk/>
            <pc:sldMk cId="798633139" sldId="281"/>
            <ac:picMk id="19" creationId="{2E5075D4-558A-4ABB-8A3C-0F200E92B3D2}"/>
          </ac:picMkLst>
        </pc:picChg>
        <pc:picChg chg="mod">
          <ac:chgData name="varitsara monsiri" userId="d21832565e14aca8" providerId="LiveId" clId="{25AA6E88-4402-4E52-A0E2-3C3819772E87}" dt="2024-01-09T07:06:18.721" v="3141" actId="165"/>
          <ac:picMkLst>
            <pc:docMk/>
            <pc:sldMk cId="798633139" sldId="281"/>
            <ac:picMk id="24" creationId="{C88E83FB-4D9D-4187-97E9-AED255B308ED}"/>
          </ac:picMkLst>
        </pc:picChg>
        <pc:picChg chg="mod">
          <ac:chgData name="varitsara monsiri" userId="d21832565e14aca8" providerId="LiveId" clId="{25AA6E88-4402-4E52-A0E2-3C3819772E87}" dt="2024-01-09T07:06:18.721" v="3141" actId="165"/>
          <ac:picMkLst>
            <pc:docMk/>
            <pc:sldMk cId="798633139" sldId="281"/>
            <ac:picMk id="26" creationId="{86AE355F-84D0-49D5-B48B-417FAA5DC40B}"/>
          </ac:picMkLst>
        </pc:picChg>
        <pc:picChg chg="mod">
          <ac:chgData name="varitsara monsiri" userId="d21832565e14aca8" providerId="LiveId" clId="{25AA6E88-4402-4E52-A0E2-3C3819772E87}" dt="2024-01-09T07:06:26.897" v="3144"/>
          <ac:picMkLst>
            <pc:docMk/>
            <pc:sldMk cId="798633139" sldId="281"/>
            <ac:picMk id="29" creationId="{57B89BF9-501E-436B-9452-36239A4EB021}"/>
          </ac:picMkLst>
        </pc:picChg>
        <pc:picChg chg="add mod">
          <ac:chgData name="varitsara monsiri" userId="d21832565e14aca8" providerId="LiveId" clId="{25AA6E88-4402-4E52-A0E2-3C3819772E87}" dt="2024-01-09T07:07:03.225" v="3151"/>
          <ac:picMkLst>
            <pc:docMk/>
            <pc:sldMk cId="798633139" sldId="281"/>
            <ac:picMk id="31" creationId="{B91C916C-FE62-47DF-9496-81DD97E61FD4}"/>
          </ac:picMkLst>
        </pc:picChg>
        <pc:picChg chg="add mod">
          <ac:chgData name="varitsara monsiri" userId="d21832565e14aca8" providerId="LiveId" clId="{25AA6E88-4402-4E52-A0E2-3C3819772E87}" dt="2024-01-09T07:07:03.225" v="3151"/>
          <ac:picMkLst>
            <pc:docMk/>
            <pc:sldMk cId="798633139" sldId="281"/>
            <ac:picMk id="32" creationId="{E958387E-48DD-4C05-9DED-8D5CB5CFAF80}"/>
          </ac:picMkLst>
        </pc:picChg>
        <pc:picChg chg="mod">
          <ac:chgData name="varitsara monsiri" userId="d21832565e14aca8" providerId="LiveId" clId="{25AA6E88-4402-4E52-A0E2-3C3819772E87}" dt="2024-01-09T07:07:37.146" v="3158"/>
          <ac:picMkLst>
            <pc:docMk/>
            <pc:sldMk cId="798633139" sldId="281"/>
            <ac:picMk id="34" creationId="{EF025CAC-E357-47BB-99F4-66F6628C2FFE}"/>
          </ac:picMkLst>
        </pc:picChg>
        <pc:picChg chg="mod">
          <ac:chgData name="varitsara monsiri" userId="d21832565e14aca8" providerId="LiveId" clId="{25AA6E88-4402-4E52-A0E2-3C3819772E87}" dt="2024-01-09T07:07:37.146" v="3158"/>
          <ac:picMkLst>
            <pc:docMk/>
            <pc:sldMk cId="798633139" sldId="281"/>
            <ac:picMk id="35" creationId="{AC338BB4-AF57-4B74-8D72-CD0FDCBA92E5}"/>
          </ac:picMkLst>
        </pc:picChg>
      </pc:sldChg>
      <pc:sldChg chg="delSp add del mod">
        <pc:chgData name="varitsara monsiri" userId="d21832565e14aca8" providerId="LiveId" clId="{25AA6E88-4402-4E52-A0E2-3C3819772E87}" dt="2024-01-09T10:53:32.533" v="5240" actId="47"/>
        <pc:sldMkLst>
          <pc:docMk/>
          <pc:sldMk cId="754174785" sldId="282"/>
        </pc:sldMkLst>
        <pc:picChg chg="del">
          <ac:chgData name="varitsara monsiri" userId="d21832565e14aca8" providerId="LiveId" clId="{25AA6E88-4402-4E52-A0E2-3C3819772E87}" dt="2024-01-09T10:50:33.296" v="5211" actId="478"/>
          <ac:picMkLst>
            <pc:docMk/>
            <pc:sldMk cId="754174785" sldId="282"/>
            <ac:picMk id="114" creationId="{1F69B293-97FD-4BEB-A7A0-8A5768035A0F}"/>
          </ac:picMkLst>
        </pc:picChg>
        <pc:picChg chg="del">
          <ac:chgData name="varitsara monsiri" userId="d21832565e14aca8" providerId="LiveId" clId="{25AA6E88-4402-4E52-A0E2-3C3819772E87}" dt="2024-01-09T10:50:33.296" v="5211" actId="478"/>
          <ac:picMkLst>
            <pc:docMk/>
            <pc:sldMk cId="754174785" sldId="282"/>
            <ac:picMk id="115" creationId="{5EF96353-C5A5-467D-966F-AC6FD71AC925}"/>
          </ac:picMkLst>
        </pc:picChg>
        <pc:picChg chg="del">
          <ac:chgData name="varitsara monsiri" userId="d21832565e14aca8" providerId="LiveId" clId="{25AA6E88-4402-4E52-A0E2-3C3819772E87}" dt="2024-01-09T10:50:33.296" v="5211" actId="478"/>
          <ac:picMkLst>
            <pc:docMk/>
            <pc:sldMk cId="754174785" sldId="282"/>
            <ac:picMk id="116" creationId="{C3079991-F5DD-40B8-8460-6C9E12733C31}"/>
          </ac:picMkLst>
        </pc:picChg>
        <pc:picChg chg="del">
          <ac:chgData name="varitsara monsiri" userId="d21832565e14aca8" providerId="LiveId" clId="{25AA6E88-4402-4E52-A0E2-3C3819772E87}" dt="2024-01-09T10:50:33.296" v="5211" actId="478"/>
          <ac:picMkLst>
            <pc:docMk/>
            <pc:sldMk cId="754174785" sldId="282"/>
            <ac:picMk id="117" creationId="{E6E24DBB-D18E-438B-BC89-4B627365FD22}"/>
          </ac:picMkLst>
        </pc:picChg>
      </pc:sldChg>
      <pc:sldMasterChg chg="modSldLayout sldLayoutOrd">
        <pc:chgData name="varitsara monsiri" userId="d21832565e14aca8" providerId="LiveId" clId="{25AA6E88-4402-4E52-A0E2-3C3819772E87}" dt="2024-01-09T12:09:34.694" v="6363" actId="14100"/>
        <pc:sldMasterMkLst>
          <pc:docMk/>
          <pc:sldMasterMk cId="71891563" sldId="2147483660"/>
        </pc:sldMasterMkLst>
        <pc:sldLayoutChg chg="addSp delSp modSp mod">
          <pc:chgData name="varitsara monsiri" userId="d21832565e14aca8" providerId="LiveId" clId="{25AA6E88-4402-4E52-A0E2-3C3819772E87}" dt="2024-01-09T06:59:45.846" v="3093" actId="21"/>
          <pc:sldLayoutMkLst>
            <pc:docMk/>
            <pc:sldMasterMk cId="71891563" sldId="2147483660"/>
            <pc:sldLayoutMk cId="4274871649" sldId="2147483661"/>
          </pc:sldLayoutMkLst>
          <pc:spChg chg="del mod">
            <ac:chgData name="varitsara monsiri" userId="d21832565e14aca8" providerId="LiveId" clId="{25AA6E88-4402-4E52-A0E2-3C3819772E87}" dt="2024-01-08T06:58:06.684" v="265" actId="478"/>
            <ac:spMkLst>
              <pc:docMk/>
              <pc:sldMasterMk cId="71891563" sldId="2147483660"/>
              <pc:sldLayoutMk cId="4274871649" sldId="2147483661"/>
              <ac:spMk id="8" creationId="{A63F34E2-EF7D-4D89-9B92-9244215A30CD}"/>
            </ac:spMkLst>
          </pc:spChg>
          <pc:spChg chg="add mod">
            <ac:chgData name="varitsara monsiri" userId="d21832565e14aca8" providerId="LiveId" clId="{25AA6E88-4402-4E52-A0E2-3C3819772E87}" dt="2024-01-08T05:44:03.558" v="83" actId="2085"/>
            <ac:spMkLst>
              <pc:docMk/>
              <pc:sldMasterMk cId="71891563" sldId="2147483660"/>
              <pc:sldLayoutMk cId="4274871649" sldId="2147483661"/>
              <ac:spMk id="9" creationId="{06221051-1719-4D7A-B610-F4D73DF962E0}"/>
            </ac:spMkLst>
          </pc:spChg>
          <pc:spChg chg="add mod ord">
            <ac:chgData name="varitsara monsiri" userId="d21832565e14aca8" providerId="LiveId" clId="{25AA6E88-4402-4E52-A0E2-3C3819772E87}" dt="2024-01-08T06:55:57.112" v="245" actId="1036"/>
            <ac:spMkLst>
              <pc:docMk/>
              <pc:sldMasterMk cId="71891563" sldId="2147483660"/>
              <pc:sldLayoutMk cId="4274871649" sldId="2147483661"/>
              <ac:spMk id="13" creationId="{2F97C3E9-BCFE-467C-BBF1-4368C040A16E}"/>
            </ac:spMkLst>
          </pc:spChg>
          <pc:spChg chg="add mod">
            <ac:chgData name="varitsara monsiri" userId="d21832565e14aca8" providerId="LiveId" clId="{25AA6E88-4402-4E52-A0E2-3C3819772E87}" dt="2024-01-08T06:56:14.231" v="252" actId="1036"/>
            <ac:spMkLst>
              <pc:docMk/>
              <pc:sldMasterMk cId="71891563" sldId="2147483660"/>
              <pc:sldLayoutMk cId="4274871649" sldId="2147483661"/>
              <ac:spMk id="14" creationId="{FBE62EF8-9CE0-419E-B2CE-46121C9DF761}"/>
            </ac:spMkLst>
          </pc:spChg>
          <pc:spChg chg="add mod">
            <ac:chgData name="varitsara monsiri" userId="d21832565e14aca8" providerId="LiveId" clId="{25AA6E88-4402-4E52-A0E2-3C3819772E87}" dt="2024-01-08T07:01:32.302" v="310" actId="164"/>
            <ac:spMkLst>
              <pc:docMk/>
              <pc:sldMasterMk cId="71891563" sldId="2147483660"/>
              <pc:sldLayoutMk cId="4274871649" sldId="2147483661"/>
              <ac:spMk id="24" creationId="{A0C8E1B7-65B2-4307-955E-6C395E491E92}"/>
            </ac:spMkLst>
          </pc:spChg>
          <pc:spChg chg="add mod">
            <ac:chgData name="varitsara monsiri" userId="d21832565e14aca8" providerId="LiveId" clId="{25AA6E88-4402-4E52-A0E2-3C3819772E87}" dt="2024-01-08T07:01:32.302" v="310" actId="164"/>
            <ac:spMkLst>
              <pc:docMk/>
              <pc:sldMasterMk cId="71891563" sldId="2147483660"/>
              <pc:sldLayoutMk cId="4274871649" sldId="2147483661"/>
              <ac:spMk id="25" creationId="{F4BAD37A-70F2-4E89-AECE-772D9F2287BE}"/>
            </ac:spMkLst>
          </pc:spChg>
          <pc:spChg chg="mod">
            <ac:chgData name="varitsara monsiri" userId="d21832565e14aca8" providerId="LiveId" clId="{25AA6E88-4402-4E52-A0E2-3C3819772E87}" dt="2024-01-08T07:01:36.788" v="311"/>
            <ac:spMkLst>
              <pc:docMk/>
              <pc:sldMasterMk cId="71891563" sldId="2147483660"/>
              <pc:sldLayoutMk cId="4274871649" sldId="2147483661"/>
              <ac:spMk id="30" creationId="{D1DBE57C-55B4-47E7-BC23-1B192EB22304}"/>
            </ac:spMkLst>
          </pc:spChg>
          <pc:spChg chg="mod">
            <ac:chgData name="varitsara monsiri" userId="d21832565e14aca8" providerId="LiveId" clId="{25AA6E88-4402-4E52-A0E2-3C3819772E87}" dt="2024-01-08T07:01:36.788" v="311"/>
            <ac:spMkLst>
              <pc:docMk/>
              <pc:sldMasterMk cId="71891563" sldId="2147483660"/>
              <pc:sldLayoutMk cId="4274871649" sldId="2147483661"/>
              <ac:spMk id="31" creationId="{5AC9E167-0D15-43E3-AD7C-C1CCCF708674}"/>
            </ac:spMkLst>
          </pc:spChg>
          <pc:grpChg chg="add del mod">
            <ac:chgData name="varitsara monsiri" userId="d21832565e14aca8" providerId="LiveId" clId="{25AA6E88-4402-4E52-A0E2-3C3819772E87}" dt="2024-01-09T06:59:45.846" v="3093" actId="21"/>
            <ac:grpSpMkLst>
              <pc:docMk/>
              <pc:sldMasterMk cId="71891563" sldId="2147483660"/>
              <pc:sldLayoutMk cId="4274871649" sldId="2147483661"/>
              <ac:grpSpMk id="2" creationId="{92ABE519-4DC0-4532-AED2-1359733530AC}"/>
            </ac:grpSpMkLst>
          </pc:grpChg>
          <pc:grpChg chg="add del mod">
            <ac:chgData name="varitsara monsiri" userId="d21832565e14aca8" providerId="LiveId" clId="{25AA6E88-4402-4E52-A0E2-3C3819772E87}" dt="2024-01-09T06:59:45.846" v="3093" actId="21"/>
            <ac:grpSpMkLst>
              <pc:docMk/>
              <pc:sldMasterMk cId="71891563" sldId="2147483660"/>
              <pc:sldLayoutMk cId="4274871649" sldId="2147483661"/>
              <ac:grpSpMk id="26" creationId="{37E9AF65-2D6A-4BD5-AA79-724C383BEA22}"/>
            </ac:grpSpMkLst>
          </pc:grpChg>
          <pc:grpChg chg="add del mod">
            <ac:chgData name="varitsara monsiri" userId="d21832565e14aca8" providerId="LiveId" clId="{25AA6E88-4402-4E52-A0E2-3C3819772E87}" dt="2024-01-09T06:59:45.846" v="3093" actId="21"/>
            <ac:grpSpMkLst>
              <pc:docMk/>
              <pc:sldMasterMk cId="71891563" sldId="2147483660"/>
              <pc:sldLayoutMk cId="4274871649" sldId="2147483661"/>
              <ac:grpSpMk id="27" creationId="{FE52A7AB-A6C4-483A-B49A-D2F3D3FDE76B}"/>
            </ac:grpSpMkLst>
          </pc:grpChg>
          <pc:picChg chg="add mod modCrop">
            <ac:chgData name="varitsara monsiri" userId="d21832565e14aca8" providerId="LiveId" clId="{25AA6E88-4402-4E52-A0E2-3C3819772E87}" dt="2024-01-09T06:59:27.618" v="3090" actId="732"/>
            <ac:picMkLst>
              <pc:docMk/>
              <pc:sldMasterMk cId="71891563" sldId="2147483660"/>
              <pc:sldLayoutMk cId="4274871649" sldId="2147483661"/>
              <ac:picMk id="10" creationId="{AEAD3F80-F0C9-42F7-A9A4-85C0180DB151}"/>
            </ac:picMkLst>
          </pc:picChg>
          <pc:picChg chg="add mod modCrop">
            <ac:chgData name="varitsara monsiri" userId="d21832565e14aca8" providerId="LiveId" clId="{25AA6E88-4402-4E52-A0E2-3C3819772E87}" dt="2024-01-09T06:59:33.759" v="3091" actId="732"/>
            <ac:picMkLst>
              <pc:docMk/>
              <pc:sldMasterMk cId="71891563" sldId="2147483660"/>
              <pc:sldLayoutMk cId="4274871649" sldId="2147483661"/>
              <ac:picMk id="11" creationId="{04E358E4-4465-46DE-A337-B4DBA2064544}"/>
            </ac:picMkLst>
          </pc:picChg>
          <pc:picChg chg="add mod">
            <ac:chgData name="varitsara monsiri" userId="d21832565e14aca8" providerId="LiveId" clId="{25AA6E88-4402-4E52-A0E2-3C3819772E87}" dt="2024-01-09T06:59:38.104" v="3092" actId="164"/>
            <ac:picMkLst>
              <pc:docMk/>
              <pc:sldMasterMk cId="71891563" sldId="2147483660"/>
              <pc:sldLayoutMk cId="4274871649" sldId="2147483661"/>
              <ac:picMk id="12" creationId="{32D1F5B2-D130-4830-B250-3E6263F3521F}"/>
            </ac:picMkLst>
          </pc:picChg>
          <pc:picChg chg="add mod">
            <ac:chgData name="varitsara monsiri" userId="d21832565e14aca8" providerId="LiveId" clId="{25AA6E88-4402-4E52-A0E2-3C3819772E87}" dt="2024-01-09T06:59:38.104" v="3092" actId="164"/>
            <ac:picMkLst>
              <pc:docMk/>
              <pc:sldMasterMk cId="71891563" sldId="2147483660"/>
              <pc:sldLayoutMk cId="4274871649" sldId="2147483661"/>
              <ac:picMk id="15" creationId="{6846997C-BDF3-46EE-A4AC-5F5201E7BC29}"/>
            </ac:picMkLst>
          </pc:picChg>
          <pc:picChg chg="add mod">
            <ac:chgData name="varitsara monsiri" userId="d21832565e14aca8" providerId="LiveId" clId="{25AA6E88-4402-4E52-A0E2-3C3819772E87}" dt="2024-01-09T06:59:38.104" v="3092" actId="164"/>
            <ac:picMkLst>
              <pc:docMk/>
              <pc:sldMasterMk cId="71891563" sldId="2147483660"/>
              <pc:sldLayoutMk cId="4274871649" sldId="2147483661"/>
              <ac:picMk id="16" creationId="{F5DF3AF5-DD0F-422E-BA5C-2B86FC93237D}"/>
            </ac:picMkLst>
          </pc:picChg>
          <pc:picChg chg="add mod">
            <ac:chgData name="varitsara monsiri" userId="d21832565e14aca8" providerId="LiveId" clId="{25AA6E88-4402-4E52-A0E2-3C3819772E87}" dt="2024-01-09T06:59:38.104" v="3092" actId="164"/>
            <ac:picMkLst>
              <pc:docMk/>
              <pc:sldMasterMk cId="71891563" sldId="2147483660"/>
              <pc:sldLayoutMk cId="4274871649" sldId="2147483661"/>
              <ac:picMk id="17" creationId="{84EA27A8-03A4-430D-B95C-9E62017B9AAC}"/>
            </ac:picMkLst>
          </pc:picChg>
          <pc:picChg chg="add mod">
            <ac:chgData name="varitsara monsiri" userId="d21832565e14aca8" providerId="LiveId" clId="{25AA6E88-4402-4E52-A0E2-3C3819772E87}" dt="2024-01-09T06:59:38.104" v="3092" actId="164"/>
            <ac:picMkLst>
              <pc:docMk/>
              <pc:sldMasterMk cId="71891563" sldId="2147483660"/>
              <pc:sldLayoutMk cId="4274871649" sldId="2147483661"/>
              <ac:picMk id="18" creationId="{FC9B6328-F17F-4C10-B250-E8AECEADA744}"/>
            </ac:picMkLst>
          </pc:picChg>
          <pc:picChg chg="add del mod">
            <ac:chgData name="varitsara monsiri" userId="d21832565e14aca8" providerId="LiveId" clId="{25AA6E88-4402-4E52-A0E2-3C3819772E87}" dt="2024-01-08T06:55:13.666" v="216" actId="478"/>
            <ac:picMkLst>
              <pc:docMk/>
              <pc:sldMasterMk cId="71891563" sldId="2147483660"/>
              <pc:sldLayoutMk cId="4274871649" sldId="2147483661"/>
              <ac:picMk id="19" creationId="{64BAD0FA-9AD5-4DA5-8994-C6650F221BB3}"/>
            </ac:picMkLst>
          </pc:picChg>
          <pc:picChg chg="add mod">
            <ac:chgData name="varitsara monsiri" userId="d21832565e14aca8" providerId="LiveId" clId="{25AA6E88-4402-4E52-A0E2-3C3819772E87}" dt="2024-01-08T07:01:32.302" v="310" actId="164"/>
            <ac:picMkLst>
              <pc:docMk/>
              <pc:sldMasterMk cId="71891563" sldId="2147483660"/>
              <pc:sldLayoutMk cId="4274871649" sldId="2147483661"/>
              <ac:picMk id="20" creationId="{4FA2A0D3-FD7E-4433-9881-58CB74FB519C}"/>
            </ac:picMkLst>
          </pc:picChg>
          <pc:picChg chg="add mod">
            <ac:chgData name="varitsara monsiri" userId="d21832565e14aca8" providerId="LiveId" clId="{25AA6E88-4402-4E52-A0E2-3C3819772E87}" dt="2024-01-08T07:01:32.302" v="310" actId="164"/>
            <ac:picMkLst>
              <pc:docMk/>
              <pc:sldMasterMk cId="71891563" sldId="2147483660"/>
              <pc:sldLayoutMk cId="4274871649" sldId="2147483661"/>
              <ac:picMk id="21" creationId="{ECF48F66-3B8D-4949-A6DB-C32C807695E3}"/>
            </ac:picMkLst>
          </pc:picChg>
          <pc:picChg chg="add del mod ord">
            <ac:chgData name="varitsara monsiri" userId="d21832565e14aca8" providerId="LiveId" clId="{25AA6E88-4402-4E52-A0E2-3C3819772E87}" dt="2024-01-09T06:59:45.846" v="3093" actId="21"/>
            <ac:picMkLst>
              <pc:docMk/>
              <pc:sldMasterMk cId="71891563" sldId="2147483660"/>
              <pc:sldLayoutMk cId="4274871649" sldId="2147483661"/>
              <ac:picMk id="22" creationId="{A2248B4B-090B-4F15-987B-DFA1E072A8DC}"/>
            </ac:picMkLst>
          </pc:picChg>
          <pc:picChg chg="add del mod ord">
            <ac:chgData name="varitsara monsiri" userId="d21832565e14aca8" providerId="LiveId" clId="{25AA6E88-4402-4E52-A0E2-3C3819772E87}" dt="2024-01-09T06:59:45.846" v="3093" actId="21"/>
            <ac:picMkLst>
              <pc:docMk/>
              <pc:sldMasterMk cId="71891563" sldId="2147483660"/>
              <pc:sldLayoutMk cId="4274871649" sldId="2147483661"/>
              <ac:picMk id="23" creationId="{EB398DFB-E34A-43C5-9DC5-9714FD1FBFA9}"/>
            </ac:picMkLst>
          </pc:picChg>
          <pc:picChg chg="mod">
            <ac:chgData name="varitsara monsiri" userId="d21832565e14aca8" providerId="LiveId" clId="{25AA6E88-4402-4E52-A0E2-3C3819772E87}" dt="2024-01-08T07:01:36.788" v="311"/>
            <ac:picMkLst>
              <pc:docMk/>
              <pc:sldMasterMk cId="71891563" sldId="2147483660"/>
              <pc:sldLayoutMk cId="4274871649" sldId="2147483661"/>
              <ac:picMk id="28" creationId="{5AF993F0-4FAC-4F2B-9562-73B354059561}"/>
            </ac:picMkLst>
          </pc:picChg>
          <pc:picChg chg="mod">
            <ac:chgData name="varitsara monsiri" userId="d21832565e14aca8" providerId="LiveId" clId="{25AA6E88-4402-4E52-A0E2-3C3819772E87}" dt="2024-01-08T07:01:36.788" v="311"/>
            <ac:picMkLst>
              <pc:docMk/>
              <pc:sldMasterMk cId="71891563" sldId="2147483660"/>
              <pc:sldLayoutMk cId="4274871649" sldId="2147483661"/>
              <ac:picMk id="29" creationId="{2EE948B6-6862-4160-A759-6023F37BF6E1}"/>
            </ac:picMkLst>
          </pc:picChg>
        </pc:sldLayoutChg>
        <pc:sldLayoutChg chg="addSp delSp modSp mod">
          <pc:chgData name="varitsara monsiri" userId="d21832565e14aca8" providerId="LiveId" clId="{25AA6E88-4402-4E52-A0E2-3C3819772E87}" dt="2024-01-09T07:00:02.082" v="3095" actId="21"/>
          <pc:sldLayoutMkLst>
            <pc:docMk/>
            <pc:sldMasterMk cId="71891563" sldId="2147483660"/>
            <pc:sldLayoutMk cId="428113527" sldId="2147483662"/>
          </pc:sldLayoutMkLst>
          <pc:spChg chg="add mod">
            <ac:chgData name="varitsara monsiri" userId="d21832565e14aca8" providerId="LiveId" clId="{25AA6E88-4402-4E52-A0E2-3C3819772E87}" dt="2024-01-08T07:08:13.482" v="371" actId="1036"/>
            <ac:spMkLst>
              <pc:docMk/>
              <pc:sldMasterMk cId="71891563" sldId="2147483660"/>
              <pc:sldLayoutMk cId="428113527" sldId="2147483662"/>
              <ac:spMk id="26" creationId="{3F880B68-E04E-46CA-A4B0-E23ECE87AE3D}"/>
            </ac:spMkLst>
          </pc:spChg>
          <pc:spChg chg="add mod">
            <ac:chgData name="varitsara monsiri" userId="d21832565e14aca8" providerId="LiveId" clId="{25AA6E88-4402-4E52-A0E2-3C3819772E87}" dt="2024-01-08T07:08:13.482" v="371" actId="1036"/>
            <ac:spMkLst>
              <pc:docMk/>
              <pc:sldMasterMk cId="71891563" sldId="2147483660"/>
              <pc:sldLayoutMk cId="428113527" sldId="2147483662"/>
              <ac:spMk id="27" creationId="{FD97106F-1A73-4B50-967E-2A1536F2C7EE}"/>
            </ac:spMkLst>
          </pc:spChg>
          <pc:spChg chg="add mod">
            <ac:chgData name="varitsara monsiri" userId="d21832565e14aca8" providerId="LiveId" clId="{25AA6E88-4402-4E52-A0E2-3C3819772E87}" dt="2024-01-08T07:08:13.482" v="371" actId="1036"/>
            <ac:spMkLst>
              <pc:docMk/>
              <pc:sldMasterMk cId="71891563" sldId="2147483660"/>
              <pc:sldLayoutMk cId="428113527" sldId="2147483662"/>
              <ac:spMk id="28" creationId="{7F4BA80A-8040-409E-8136-3BD0509E2D02}"/>
            </ac:spMkLst>
          </pc:spChg>
          <pc:spChg chg="add mod">
            <ac:chgData name="varitsara monsiri" userId="d21832565e14aca8" providerId="LiveId" clId="{25AA6E88-4402-4E52-A0E2-3C3819772E87}" dt="2024-01-08T07:08:13.482" v="371" actId="1036"/>
            <ac:spMkLst>
              <pc:docMk/>
              <pc:sldMasterMk cId="71891563" sldId="2147483660"/>
              <pc:sldLayoutMk cId="428113527" sldId="2147483662"/>
              <ac:spMk id="29" creationId="{0F97EB9B-06B0-454D-AC37-74CD6B9337AF}"/>
            </ac:spMkLst>
          </pc:spChg>
          <pc:spChg chg="add mod">
            <ac:chgData name="varitsara monsiri" userId="d21832565e14aca8" providerId="LiveId" clId="{25AA6E88-4402-4E52-A0E2-3C3819772E87}" dt="2024-01-08T07:08:13.482" v="371" actId="1036"/>
            <ac:spMkLst>
              <pc:docMk/>
              <pc:sldMasterMk cId="71891563" sldId="2147483660"/>
              <pc:sldLayoutMk cId="428113527" sldId="2147483662"/>
              <ac:spMk id="30" creationId="{83625A9B-41F3-4ADB-B554-245A12599686}"/>
            </ac:spMkLst>
          </pc:spChg>
          <pc:spChg chg="add mod">
            <ac:chgData name="varitsara monsiri" userId="d21832565e14aca8" providerId="LiveId" clId="{25AA6E88-4402-4E52-A0E2-3C3819772E87}" dt="2024-01-08T07:08:13.482" v="371" actId="1036"/>
            <ac:spMkLst>
              <pc:docMk/>
              <pc:sldMasterMk cId="71891563" sldId="2147483660"/>
              <pc:sldLayoutMk cId="428113527" sldId="2147483662"/>
              <ac:spMk id="31" creationId="{6B623762-6EC1-4325-8116-0CC4199B8C3E}"/>
            </ac:spMkLst>
          </pc:spChg>
          <pc:spChg chg="add mod">
            <ac:chgData name="varitsara monsiri" userId="d21832565e14aca8" providerId="LiveId" clId="{25AA6E88-4402-4E52-A0E2-3C3819772E87}" dt="2024-01-08T07:08:13.482" v="371" actId="1036"/>
            <ac:spMkLst>
              <pc:docMk/>
              <pc:sldMasterMk cId="71891563" sldId="2147483660"/>
              <pc:sldLayoutMk cId="428113527" sldId="2147483662"/>
              <ac:spMk id="32" creationId="{4266D8C9-95B7-4EF8-81F6-707C39297763}"/>
            </ac:spMkLst>
          </pc:spChg>
          <pc:spChg chg="add mod">
            <ac:chgData name="varitsara monsiri" userId="d21832565e14aca8" providerId="LiveId" clId="{25AA6E88-4402-4E52-A0E2-3C3819772E87}" dt="2024-01-08T07:08:13.482" v="371" actId="1036"/>
            <ac:spMkLst>
              <pc:docMk/>
              <pc:sldMasterMk cId="71891563" sldId="2147483660"/>
              <pc:sldLayoutMk cId="428113527" sldId="2147483662"/>
              <ac:spMk id="33" creationId="{60036CEB-722E-45DC-A366-792E93373676}"/>
            </ac:spMkLst>
          </pc:spChg>
          <pc:spChg chg="add mod">
            <ac:chgData name="varitsara monsiri" userId="d21832565e14aca8" providerId="LiveId" clId="{25AA6E88-4402-4E52-A0E2-3C3819772E87}" dt="2024-01-08T07:08:13.482" v="371" actId="1036"/>
            <ac:spMkLst>
              <pc:docMk/>
              <pc:sldMasterMk cId="71891563" sldId="2147483660"/>
              <pc:sldLayoutMk cId="428113527" sldId="2147483662"/>
              <ac:spMk id="34" creationId="{AB59C01D-D13E-4503-BCFF-2747EC8E6289}"/>
            </ac:spMkLst>
          </pc:spChg>
          <pc:spChg chg="add mod">
            <ac:chgData name="varitsara monsiri" userId="d21832565e14aca8" providerId="LiveId" clId="{25AA6E88-4402-4E52-A0E2-3C3819772E87}" dt="2024-01-08T07:08:13.482" v="371" actId="1036"/>
            <ac:spMkLst>
              <pc:docMk/>
              <pc:sldMasterMk cId="71891563" sldId="2147483660"/>
              <pc:sldLayoutMk cId="428113527" sldId="2147483662"/>
              <ac:spMk id="35" creationId="{550B9D7C-AA85-43F8-918F-C8E6D7E8BD1B}"/>
            </ac:spMkLst>
          </pc:spChg>
          <pc:spChg chg="add mod">
            <ac:chgData name="varitsara monsiri" userId="d21832565e14aca8" providerId="LiveId" clId="{25AA6E88-4402-4E52-A0E2-3C3819772E87}" dt="2024-01-08T07:08:13.482" v="371" actId="1036"/>
            <ac:spMkLst>
              <pc:docMk/>
              <pc:sldMasterMk cId="71891563" sldId="2147483660"/>
              <pc:sldLayoutMk cId="428113527" sldId="2147483662"/>
              <ac:spMk id="36" creationId="{BD85599A-AA18-4D34-99A4-592F2DECAC68}"/>
            </ac:spMkLst>
          </pc:spChg>
          <pc:spChg chg="add mod">
            <ac:chgData name="varitsara monsiri" userId="d21832565e14aca8" providerId="LiveId" clId="{25AA6E88-4402-4E52-A0E2-3C3819772E87}" dt="2024-01-08T07:08:13.482" v="371" actId="1036"/>
            <ac:spMkLst>
              <pc:docMk/>
              <pc:sldMasterMk cId="71891563" sldId="2147483660"/>
              <pc:sldLayoutMk cId="428113527" sldId="2147483662"/>
              <ac:spMk id="37" creationId="{33A84893-8721-42B6-B8EB-DA61BD604F5F}"/>
            </ac:spMkLst>
          </pc:spChg>
          <pc:spChg chg="add mod">
            <ac:chgData name="varitsara monsiri" userId="d21832565e14aca8" providerId="LiveId" clId="{25AA6E88-4402-4E52-A0E2-3C3819772E87}" dt="2024-01-08T07:21:31.308" v="574" actId="1036"/>
            <ac:spMkLst>
              <pc:docMk/>
              <pc:sldMasterMk cId="71891563" sldId="2147483660"/>
              <pc:sldLayoutMk cId="428113527" sldId="2147483662"/>
              <ac:spMk id="38" creationId="{0B36AA36-7A29-46F6-8E32-F3297B9BAAB8}"/>
            </ac:spMkLst>
          </pc:spChg>
          <pc:spChg chg="add del mod ord">
            <ac:chgData name="varitsara monsiri" userId="d21832565e14aca8" providerId="LiveId" clId="{25AA6E88-4402-4E52-A0E2-3C3819772E87}" dt="2024-01-09T07:00:02.082" v="3095" actId="21"/>
            <ac:spMkLst>
              <pc:docMk/>
              <pc:sldMasterMk cId="71891563" sldId="2147483660"/>
              <pc:sldLayoutMk cId="428113527" sldId="2147483662"/>
              <ac:spMk id="54" creationId="{85CD9120-6E2F-470E-8726-0204EE97DDFB}"/>
            </ac:spMkLst>
          </pc:spChg>
          <pc:grpChg chg="add del mod">
            <ac:chgData name="varitsara monsiri" userId="d21832565e14aca8" providerId="LiveId" clId="{25AA6E88-4402-4E52-A0E2-3C3819772E87}" dt="2024-01-08T07:09:46.141" v="378" actId="165"/>
            <ac:grpSpMkLst>
              <pc:docMk/>
              <pc:sldMasterMk cId="71891563" sldId="2147483660"/>
              <pc:sldLayoutMk cId="428113527" sldId="2147483662"/>
              <ac:grpSpMk id="42" creationId="{1354AD48-B872-4C0B-BD82-C58057D8535E}"/>
            </ac:grpSpMkLst>
          </pc:grpChg>
          <pc:grpChg chg="add del mod">
            <ac:chgData name="varitsara monsiri" userId="d21832565e14aca8" providerId="LiveId" clId="{25AA6E88-4402-4E52-A0E2-3C3819772E87}" dt="2024-01-09T07:00:02.082" v="3095" actId="21"/>
            <ac:grpSpMkLst>
              <pc:docMk/>
              <pc:sldMasterMk cId="71891563" sldId="2147483660"/>
              <pc:sldLayoutMk cId="428113527" sldId="2147483662"/>
              <ac:grpSpMk id="52" creationId="{B457B9D4-C1BF-4B9E-B6CE-BB7536778155}"/>
            </ac:grpSpMkLst>
          </pc:grpChg>
          <pc:grpChg chg="add del mod">
            <ac:chgData name="varitsara monsiri" userId="d21832565e14aca8" providerId="LiveId" clId="{25AA6E88-4402-4E52-A0E2-3C3819772E87}" dt="2024-01-09T07:00:02.082" v="3095" actId="21"/>
            <ac:grpSpMkLst>
              <pc:docMk/>
              <pc:sldMasterMk cId="71891563" sldId="2147483660"/>
              <pc:sldLayoutMk cId="428113527" sldId="2147483662"/>
              <ac:grpSpMk id="57" creationId="{8FBA4731-B218-484A-AE11-B3ACA285A207}"/>
            </ac:grpSpMkLst>
          </pc:grpChg>
          <pc:grpChg chg="add del mod">
            <ac:chgData name="varitsara monsiri" userId="d21832565e14aca8" providerId="LiveId" clId="{25AA6E88-4402-4E52-A0E2-3C3819772E87}" dt="2024-01-08T07:24:15.434" v="616" actId="478"/>
            <ac:grpSpMkLst>
              <pc:docMk/>
              <pc:sldMasterMk cId="71891563" sldId="2147483660"/>
              <pc:sldLayoutMk cId="428113527" sldId="2147483662"/>
              <ac:grpSpMk id="58" creationId="{EF039A79-807A-4B04-9E58-265045C19694}"/>
            </ac:grpSpMkLst>
          </pc:grpChg>
          <pc:grpChg chg="add del mod">
            <ac:chgData name="varitsara monsiri" userId="d21832565e14aca8" providerId="LiveId" clId="{25AA6E88-4402-4E52-A0E2-3C3819772E87}" dt="2024-01-09T07:00:02.082" v="3095" actId="21"/>
            <ac:grpSpMkLst>
              <pc:docMk/>
              <pc:sldMasterMk cId="71891563" sldId="2147483660"/>
              <pc:sldLayoutMk cId="428113527" sldId="2147483662"/>
              <ac:grpSpMk id="70" creationId="{E19E0888-391D-4F7B-A4F0-4B910C1653B0}"/>
            </ac:grpSpMkLst>
          </pc:grp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2" creationId="{75046969-B846-4C49-BCE3-A8A1BBBC0FF8}"/>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3" creationId="{DD978106-11EC-41FF-9F29-E14A55C36AA5}"/>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4" creationId="{5FEF1D79-2EA6-44C5-ABA5-B619D86421DD}"/>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5" creationId="{9998CF78-FE90-4BAA-8978-FEDA306E1F7E}"/>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6" creationId="{2D2E9DAA-25E2-497C-B4D3-D8B07F67AC25}"/>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7" creationId="{B0BAE784-56BF-4C46-B676-54095C8419DB}"/>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8" creationId="{1F70D32A-7DBA-44E9-A135-FCD881F7DCAF}"/>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9" creationId="{36E75EE2-D213-43B7-B568-2F8AE741FA18}"/>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10" creationId="{E10422A1-31AD-4B74-B0AE-CD3558125EAC}"/>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11" creationId="{CF5A38BF-0FEE-483A-B66C-E2EA877B9E1A}"/>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12" creationId="{16117607-89D2-41CF-9C34-12102836E50C}"/>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13" creationId="{88D81B4A-B444-4ED6-9C51-11818F403FB6}"/>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14" creationId="{D2F906F1-7008-4579-80DF-3E209AA953C3}"/>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15" creationId="{93D90066-FBD5-420F-B88E-6FE7785B21E5}"/>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16" creationId="{AE4A75D8-3334-4A9A-B3C9-3BBE0E00D8ED}"/>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17" creationId="{6FA1E032-9986-49E7-98F3-1EFED48CF7B7}"/>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18" creationId="{1C4FDFD9-CA92-43CD-95E2-AC6A8D06BD0D}"/>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19" creationId="{EA50349D-EFCD-4448-8A92-C10BF684BA27}"/>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20" creationId="{2C2179C0-D853-4E3F-AD4C-058C2EC3C9BC}"/>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21" creationId="{EB6D49E2-099E-4C35-A0EB-2974261B4B23}"/>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22" creationId="{32AFF6AD-51C5-489C-90DE-4C2B78C374F5}"/>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23" creationId="{B8E56FE2-F8C0-432C-98B8-BDD482A7F947}"/>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24" creationId="{605659E2-A5C2-40B9-89A4-7A0908B59AE4}"/>
            </ac:picMkLst>
          </pc:picChg>
          <pc:picChg chg="add del mod">
            <ac:chgData name="varitsara monsiri" userId="d21832565e14aca8" providerId="LiveId" clId="{25AA6E88-4402-4E52-A0E2-3C3819772E87}" dt="2024-01-08T07:05:59.480" v="352" actId="21"/>
            <ac:picMkLst>
              <pc:docMk/>
              <pc:sldMasterMk cId="71891563" sldId="2147483660"/>
              <pc:sldLayoutMk cId="428113527" sldId="2147483662"/>
              <ac:picMk id="25" creationId="{999ADDCC-06FF-4214-B486-ACFB59819F97}"/>
            </ac:picMkLst>
          </pc:picChg>
          <pc:picChg chg="add mod ord topLvl">
            <ac:chgData name="varitsara monsiri" userId="d21832565e14aca8" providerId="LiveId" clId="{25AA6E88-4402-4E52-A0E2-3C3819772E87}" dt="2024-01-08T07:18:18.883" v="506" actId="164"/>
            <ac:picMkLst>
              <pc:docMk/>
              <pc:sldMasterMk cId="71891563" sldId="2147483660"/>
              <pc:sldLayoutMk cId="428113527" sldId="2147483662"/>
              <ac:picMk id="39" creationId="{6D3DD339-779A-4D04-AF88-8D538078226F}"/>
            </ac:picMkLst>
          </pc:picChg>
          <pc:picChg chg="add mod ord topLvl">
            <ac:chgData name="varitsara monsiri" userId="d21832565e14aca8" providerId="LiveId" clId="{25AA6E88-4402-4E52-A0E2-3C3819772E87}" dt="2024-01-08T07:22:53.484" v="594" actId="1076"/>
            <ac:picMkLst>
              <pc:docMk/>
              <pc:sldMasterMk cId="71891563" sldId="2147483660"/>
              <pc:sldLayoutMk cId="428113527" sldId="2147483662"/>
              <ac:picMk id="40" creationId="{7620A19B-8C86-4A2A-9DB3-7D1423767C1B}"/>
            </ac:picMkLst>
          </pc:picChg>
          <pc:picChg chg="add mod topLvl">
            <ac:chgData name="varitsara monsiri" userId="d21832565e14aca8" providerId="LiveId" clId="{25AA6E88-4402-4E52-A0E2-3C3819772E87}" dt="2024-01-08T07:18:18.883" v="506" actId="164"/>
            <ac:picMkLst>
              <pc:docMk/>
              <pc:sldMasterMk cId="71891563" sldId="2147483660"/>
              <pc:sldLayoutMk cId="428113527" sldId="2147483662"/>
              <ac:picMk id="41" creationId="{77BAB41A-DE12-4C42-8B66-481366AABBFB}"/>
            </ac:picMkLst>
          </pc:picChg>
          <pc:picChg chg="add del mod ord">
            <ac:chgData name="varitsara monsiri" userId="d21832565e14aca8" providerId="LiveId" clId="{25AA6E88-4402-4E52-A0E2-3C3819772E87}" dt="2024-01-08T07:18:14.960" v="505" actId="478"/>
            <ac:picMkLst>
              <pc:docMk/>
              <pc:sldMasterMk cId="71891563" sldId="2147483660"/>
              <pc:sldLayoutMk cId="428113527" sldId="2147483662"/>
              <ac:picMk id="44" creationId="{84DA1333-4FEB-437B-A705-8BA264BC18FC}"/>
            </ac:picMkLst>
          </pc:picChg>
          <pc:picChg chg="add mod">
            <ac:chgData name="varitsara monsiri" userId="d21832565e14aca8" providerId="LiveId" clId="{25AA6E88-4402-4E52-A0E2-3C3819772E87}" dt="2024-01-08T07:23:24.824" v="600" actId="1036"/>
            <ac:picMkLst>
              <pc:docMk/>
              <pc:sldMasterMk cId="71891563" sldId="2147483660"/>
              <pc:sldLayoutMk cId="428113527" sldId="2147483662"/>
              <ac:picMk id="45" creationId="{F8D5EDBB-89F4-460B-8E08-212A66B3D920}"/>
            </ac:picMkLst>
          </pc:picChg>
          <pc:picChg chg="add mod">
            <ac:chgData name="varitsara monsiri" userId="d21832565e14aca8" providerId="LiveId" clId="{25AA6E88-4402-4E52-A0E2-3C3819772E87}" dt="2024-01-08T07:18:18.883" v="506" actId="164"/>
            <ac:picMkLst>
              <pc:docMk/>
              <pc:sldMasterMk cId="71891563" sldId="2147483660"/>
              <pc:sldLayoutMk cId="428113527" sldId="2147483662"/>
              <ac:picMk id="46" creationId="{0CC0FD24-1C7D-41E9-8147-E9C08AA394C6}"/>
            </ac:picMkLst>
          </pc:picChg>
          <pc:picChg chg="add mod">
            <ac:chgData name="varitsara monsiri" userId="d21832565e14aca8" providerId="LiveId" clId="{25AA6E88-4402-4E52-A0E2-3C3819772E87}" dt="2024-01-08T07:27:26.990" v="732" actId="1076"/>
            <ac:picMkLst>
              <pc:docMk/>
              <pc:sldMasterMk cId="71891563" sldId="2147483660"/>
              <pc:sldLayoutMk cId="428113527" sldId="2147483662"/>
              <ac:picMk id="47" creationId="{090B37A9-A280-442B-9002-668BE5441317}"/>
            </ac:picMkLst>
          </pc:picChg>
          <pc:picChg chg="add mod">
            <ac:chgData name="varitsara monsiri" userId="d21832565e14aca8" providerId="LiveId" clId="{25AA6E88-4402-4E52-A0E2-3C3819772E87}" dt="2024-01-08T07:27:26.990" v="732" actId="1076"/>
            <ac:picMkLst>
              <pc:docMk/>
              <pc:sldMasterMk cId="71891563" sldId="2147483660"/>
              <pc:sldLayoutMk cId="428113527" sldId="2147483662"/>
              <ac:picMk id="48" creationId="{8A24118E-B247-463D-ACF3-D26A434B8541}"/>
            </ac:picMkLst>
          </pc:picChg>
          <pc:picChg chg="add mod">
            <ac:chgData name="varitsara monsiri" userId="d21832565e14aca8" providerId="LiveId" clId="{25AA6E88-4402-4E52-A0E2-3C3819772E87}" dt="2024-01-08T07:18:18.883" v="506" actId="164"/>
            <ac:picMkLst>
              <pc:docMk/>
              <pc:sldMasterMk cId="71891563" sldId="2147483660"/>
              <pc:sldLayoutMk cId="428113527" sldId="2147483662"/>
              <ac:picMk id="49" creationId="{BABC7BD2-76EF-47AE-8215-7A4C0F00D662}"/>
            </ac:picMkLst>
          </pc:picChg>
          <pc:picChg chg="add mod">
            <ac:chgData name="varitsara monsiri" userId="d21832565e14aca8" providerId="LiveId" clId="{25AA6E88-4402-4E52-A0E2-3C3819772E87}" dt="2024-01-08T07:18:18.883" v="506" actId="164"/>
            <ac:picMkLst>
              <pc:docMk/>
              <pc:sldMasterMk cId="71891563" sldId="2147483660"/>
              <pc:sldLayoutMk cId="428113527" sldId="2147483662"/>
              <ac:picMk id="50" creationId="{3F973C77-0C9D-41CF-8A79-DD7A201EC95C}"/>
            </ac:picMkLst>
          </pc:picChg>
          <pc:picChg chg="add mod">
            <ac:chgData name="varitsara monsiri" userId="d21832565e14aca8" providerId="LiveId" clId="{25AA6E88-4402-4E52-A0E2-3C3819772E87}" dt="2024-01-08T07:18:18.883" v="506" actId="164"/>
            <ac:picMkLst>
              <pc:docMk/>
              <pc:sldMasterMk cId="71891563" sldId="2147483660"/>
              <pc:sldLayoutMk cId="428113527" sldId="2147483662"/>
              <ac:picMk id="51" creationId="{4941ACC3-C8B9-4111-A831-6DB72317BCEB}"/>
            </ac:picMkLst>
          </pc:picChg>
          <pc:picChg chg="add del mod">
            <ac:chgData name="varitsara monsiri" userId="d21832565e14aca8" providerId="LiveId" clId="{25AA6E88-4402-4E52-A0E2-3C3819772E87}" dt="2024-01-08T07:18:24.800" v="508"/>
            <ac:picMkLst>
              <pc:docMk/>
              <pc:sldMasterMk cId="71891563" sldId="2147483660"/>
              <pc:sldLayoutMk cId="428113527" sldId="2147483662"/>
              <ac:picMk id="53" creationId="{44E82970-5365-487C-B6B8-2FD3F0A3C08C}"/>
            </ac:picMkLst>
          </pc:picChg>
          <pc:picChg chg="add mod">
            <ac:chgData name="varitsara monsiri" userId="d21832565e14aca8" providerId="LiveId" clId="{25AA6E88-4402-4E52-A0E2-3C3819772E87}" dt="2024-01-08T07:24:04.034" v="613" actId="207"/>
            <ac:picMkLst>
              <pc:docMk/>
              <pc:sldMasterMk cId="71891563" sldId="2147483660"/>
              <pc:sldLayoutMk cId="428113527" sldId="2147483662"/>
              <ac:picMk id="55" creationId="{80C79034-70DE-4015-B0ED-DB0A59113261}"/>
            </ac:picMkLst>
          </pc:picChg>
          <pc:picChg chg="add mod">
            <ac:chgData name="varitsara monsiri" userId="d21832565e14aca8" providerId="LiveId" clId="{25AA6E88-4402-4E52-A0E2-3C3819772E87}" dt="2024-01-08T07:24:04.034" v="613" actId="207"/>
            <ac:picMkLst>
              <pc:docMk/>
              <pc:sldMasterMk cId="71891563" sldId="2147483660"/>
              <pc:sldLayoutMk cId="428113527" sldId="2147483662"/>
              <ac:picMk id="56" creationId="{A658EFAC-A43E-4763-AF48-4B39739C738F}"/>
            </ac:picMkLst>
          </pc:picChg>
          <pc:picChg chg="del mod topLvl">
            <ac:chgData name="varitsara monsiri" userId="d21832565e14aca8" providerId="LiveId" clId="{25AA6E88-4402-4E52-A0E2-3C3819772E87}" dt="2024-01-09T07:00:02.082" v="3095" actId="21"/>
            <ac:picMkLst>
              <pc:docMk/>
              <pc:sldMasterMk cId="71891563" sldId="2147483660"/>
              <pc:sldLayoutMk cId="428113527" sldId="2147483662"/>
              <ac:picMk id="59" creationId="{84607ECB-7AED-4F13-A294-AC1B28C74782}"/>
            </ac:picMkLst>
          </pc:picChg>
          <pc:picChg chg="del mod topLvl">
            <ac:chgData name="varitsara monsiri" userId="d21832565e14aca8" providerId="LiveId" clId="{25AA6E88-4402-4E52-A0E2-3C3819772E87}" dt="2024-01-08T07:24:15.434" v="616" actId="478"/>
            <ac:picMkLst>
              <pc:docMk/>
              <pc:sldMasterMk cId="71891563" sldId="2147483660"/>
              <pc:sldLayoutMk cId="428113527" sldId="2147483662"/>
              <ac:picMk id="60" creationId="{3F2177C8-E03C-4775-8C07-CA6D7A12242D}"/>
            </ac:picMkLst>
          </pc:picChg>
          <pc:picChg chg="add del mod">
            <ac:chgData name="varitsara monsiri" userId="d21832565e14aca8" providerId="LiveId" clId="{25AA6E88-4402-4E52-A0E2-3C3819772E87}" dt="2024-01-09T07:00:02.082" v="3095" actId="21"/>
            <ac:picMkLst>
              <pc:docMk/>
              <pc:sldMasterMk cId="71891563" sldId="2147483660"/>
              <pc:sldLayoutMk cId="428113527" sldId="2147483662"/>
              <ac:picMk id="61" creationId="{D2F89BEA-0F7E-44AF-AF52-C1D51865590A}"/>
            </ac:picMkLst>
          </pc:picChg>
          <pc:picChg chg="add del mod">
            <ac:chgData name="varitsara monsiri" userId="d21832565e14aca8" providerId="LiveId" clId="{25AA6E88-4402-4E52-A0E2-3C3819772E87}" dt="2024-01-09T07:00:02.082" v="3095" actId="21"/>
            <ac:picMkLst>
              <pc:docMk/>
              <pc:sldMasterMk cId="71891563" sldId="2147483660"/>
              <pc:sldLayoutMk cId="428113527" sldId="2147483662"/>
              <ac:picMk id="62" creationId="{B6B9068D-2400-4AEE-A862-3DCB21C0C36E}"/>
            </ac:picMkLst>
          </pc:picChg>
          <pc:picChg chg="add del mod">
            <ac:chgData name="varitsara monsiri" userId="d21832565e14aca8" providerId="LiveId" clId="{25AA6E88-4402-4E52-A0E2-3C3819772E87}" dt="2024-01-09T07:00:02.082" v="3095" actId="21"/>
            <ac:picMkLst>
              <pc:docMk/>
              <pc:sldMasterMk cId="71891563" sldId="2147483660"/>
              <pc:sldLayoutMk cId="428113527" sldId="2147483662"/>
              <ac:picMk id="63" creationId="{A0D20886-6BCD-4C94-894D-29F0FE445770}"/>
            </ac:picMkLst>
          </pc:picChg>
          <pc:picChg chg="add del mod">
            <ac:chgData name="varitsara monsiri" userId="d21832565e14aca8" providerId="LiveId" clId="{25AA6E88-4402-4E52-A0E2-3C3819772E87}" dt="2024-01-09T07:00:02.082" v="3095" actId="21"/>
            <ac:picMkLst>
              <pc:docMk/>
              <pc:sldMasterMk cId="71891563" sldId="2147483660"/>
              <pc:sldLayoutMk cId="428113527" sldId="2147483662"/>
              <ac:picMk id="64" creationId="{88DABF74-37A1-4F7F-9C74-67063CD8ED52}"/>
            </ac:picMkLst>
          </pc:picChg>
          <pc:picChg chg="add del mod ord">
            <ac:chgData name="varitsara monsiri" userId="d21832565e14aca8" providerId="LiveId" clId="{25AA6E88-4402-4E52-A0E2-3C3819772E87}" dt="2024-01-09T07:00:02.082" v="3095" actId="21"/>
            <ac:picMkLst>
              <pc:docMk/>
              <pc:sldMasterMk cId="71891563" sldId="2147483660"/>
              <pc:sldLayoutMk cId="428113527" sldId="2147483662"/>
              <ac:picMk id="65" creationId="{1876C3ED-0C66-4F1E-9903-95592B217EDE}"/>
            </ac:picMkLst>
          </pc:picChg>
          <pc:picChg chg="add mod">
            <ac:chgData name="varitsara monsiri" userId="d21832565e14aca8" providerId="LiveId" clId="{25AA6E88-4402-4E52-A0E2-3C3819772E87}" dt="2024-01-08T07:28:34.124" v="777" actId="164"/>
            <ac:picMkLst>
              <pc:docMk/>
              <pc:sldMasterMk cId="71891563" sldId="2147483660"/>
              <pc:sldLayoutMk cId="428113527" sldId="2147483662"/>
              <ac:picMk id="66" creationId="{A15F266C-3DE2-44E5-91AF-F4156C7D0618}"/>
            </ac:picMkLst>
          </pc:picChg>
          <pc:picChg chg="add mod">
            <ac:chgData name="varitsara monsiri" userId="d21832565e14aca8" providerId="LiveId" clId="{25AA6E88-4402-4E52-A0E2-3C3819772E87}" dt="2024-01-08T07:28:34.124" v="777" actId="164"/>
            <ac:picMkLst>
              <pc:docMk/>
              <pc:sldMasterMk cId="71891563" sldId="2147483660"/>
              <pc:sldLayoutMk cId="428113527" sldId="2147483662"/>
              <ac:picMk id="67" creationId="{CF415975-B129-4D06-97BB-7ECC03E2A307}"/>
            </ac:picMkLst>
          </pc:picChg>
          <pc:picChg chg="add mod">
            <ac:chgData name="varitsara monsiri" userId="d21832565e14aca8" providerId="LiveId" clId="{25AA6E88-4402-4E52-A0E2-3C3819772E87}" dt="2024-01-08T07:28:34.124" v="777" actId="164"/>
            <ac:picMkLst>
              <pc:docMk/>
              <pc:sldMasterMk cId="71891563" sldId="2147483660"/>
              <pc:sldLayoutMk cId="428113527" sldId="2147483662"/>
              <ac:picMk id="68" creationId="{039999AA-3E6D-4A2D-A33A-C66843CE7E59}"/>
            </ac:picMkLst>
          </pc:picChg>
          <pc:picChg chg="add mod">
            <ac:chgData name="varitsara monsiri" userId="d21832565e14aca8" providerId="LiveId" clId="{25AA6E88-4402-4E52-A0E2-3C3819772E87}" dt="2024-01-08T07:28:34.124" v="777" actId="164"/>
            <ac:picMkLst>
              <pc:docMk/>
              <pc:sldMasterMk cId="71891563" sldId="2147483660"/>
              <pc:sldLayoutMk cId="428113527" sldId="2147483662"/>
              <ac:picMk id="69" creationId="{BE857BC3-8A5C-4823-BC24-85BCD5251A60}"/>
            </ac:picMkLst>
          </pc:picChg>
        </pc:sldLayoutChg>
        <pc:sldLayoutChg chg="addSp delSp modSp mod">
          <pc:chgData name="varitsara monsiri" userId="d21832565e14aca8" providerId="LiveId" clId="{25AA6E88-4402-4E52-A0E2-3C3819772E87}" dt="2024-01-08T07:39:57.472" v="1058" actId="1035"/>
          <pc:sldLayoutMkLst>
            <pc:docMk/>
            <pc:sldMasterMk cId="71891563" sldId="2147483660"/>
            <pc:sldLayoutMk cId="444643004" sldId="2147483663"/>
          </pc:sldLayoutMkLst>
          <pc:spChg chg="add mod">
            <ac:chgData name="varitsara monsiri" userId="d21832565e14aca8" providerId="LiveId" clId="{25AA6E88-4402-4E52-A0E2-3C3819772E87}" dt="2024-01-08T07:29:57.901" v="823"/>
            <ac:spMkLst>
              <pc:docMk/>
              <pc:sldMasterMk cId="71891563" sldId="2147483660"/>
              <pc:sldLayoutMk cId="444643004" sldId="2147483663"/>
              <ac:spMk id="26" creationId="{3EAA99D9-3724-4B25-8FB7-4032EC91D825}"/>
            </ac:spMkLst>
          </pc:spChg>
          <pc:spChg chg="add mod">
            <ac:chgData name="varitsara monsiri" userId="d21832565e14aca8" providerId="LiveId" clId="{25AA6E88-4402-4E52-A0E2-3C3819772E87}" dt="2024-01-08T07:39:57.472" v="1058" actId="1035"/>
            <ac:spMkLst>
              <pc:docMk/>
              <pc:sldMasterMk cId="71891563" sldId="2147483660"/>
              <pc:sldLayoutMk cId="444643004" sldId="2147483663"/>
              <ac:spMk id="27" creationId="{B6D57D39-696A-40C1-9BC3-294E105B0359}"/>
            </ac:spMkLst>
          </pc:spChg>
          <pc:spChg chg="add mod">
            <ac:chgData name="varitsara monsiri" userId="d21832565e14aca8" providerId="LiveId" clId="{25AA6E88-4402-4E52-A0E2-3C3819772E87}" dt="2024-01-08T07:34:01.506" v="864" actId="1036"/>
            <ac:spMkLst>
              <pc:docMk/>
              <pc:sldMasterMk cId="71891563" sldId="2147483660"/>
              <pc:sldLayoutMk cId="444643004" sldId="2147483663"/>
              <ac:spMk id="28" creationId="{C415C33B-62C9-46F9-A1E2-9EF7E1A990E7}"/>
            </ac:spMkLst>
          </pc:sp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2" creationId="{20980A58-5D54-4BF0-A308-EF2A09D70EB4}"/>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3" creationId="{78E2F85B-152B-434B-A961-EF8EC37C6503}"/>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4" creationId="{2546E1FD-F966-4184-B7D2-DA72983B5326}"/>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5" creationId="{7F6C4B89-B779-4D98-9F6E-4841E7AD292F}"/>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6" creationId="{467CD35B-6774-46F0-A11E-60FCC3DF34B5}"/>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7" creationId="{A29A1274-0CC4-40C9-B6BF-7D854F37D2E0}"/>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8" creationId="{F82FA893-FC2C-41D1-BE3A-18D4FB155A06}"/>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9" creationId="{14882D47-6EFC-48FB-9293-4FAFFDDB1432}"/>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10" creationId="{E972FB34-4916-40AD-A279-5EA0048E4367}"/>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11" creationId="{F4D3AD93-DCB2-4979-8426-A0BFB5817D17}"/>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12" creationId="{D1BBB477-D748-4681-B9E1-41BA8E0FA938}"/>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13" creationId="{A1CA6373-EAB4-4613-8663-370C11178316}"/>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14" creationId="{CF325506-64C7-43C8-B322-8239051CB584}"/>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15" creationId="{DB0EF052-03CD-41E6-8D8B-5F5E805DA378}"/>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16" creationId="{A287E7E8-35EF-4BEC-9953-5540AEA5C41F}"/>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17" creationId="{F18E1C5A-4F06-412C-A3F7-5F5E6DEBAE67}"/>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18" creationId="{D1106364-17F1-41E7-8B4C-2DD594F708C9}"/>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19" creationId="{9D293C6F-AE19-4EF2-8FBC-482B26EB1A18}"/>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20" creationId="{96EBE7E0-B8E3-4EC9-B356-EE328B1643E0}"/>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21" creationId="{33784B42-9097-4101-8480-62B8680DB244}"/>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22" creationId="{FA75EC02-6B62-4A89-8DBB-B21DC3F89037}"/>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23" creationId="{62CDFF0F-F325-4F94-A007-9FC6A1388D64}"/>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24" creationId="{9D039C00-866A-42F6-A530-25CD2597BB95}"/>
            </ac:picMkLst>
          </pc:picChg>
          <pc:picChg chg="add del mod">
            <ac:chgData name="varitsara monsiri" userId="d21832565e14aca8" providerId="LiveId" clId="{25AA6E88-4402-4E52-A0E2-3C3819772E87}" dt="2024-01-08T07:29:46.792" v="821" actId="21"/>
            <ac:picMkLst>
              <pc:docMk/>
              <pc:sldMasterMk cId="71891563" sldId="2147483660"/>
              <pc:sldLayoutMk cId="444643004" sldId="2147483663"/>
              <ac:picMk id="25" creationId="{634A732F-C9C4-406D-88C1-3D7F816672A0}"/>
            </ac:picMkLst>
          </pc:picChg>
          <pc:picChg chg="add del mod">
            <ac:chgData name="varitsara monsiri" userId="d21832565e14aca8" providerId="LiveId" clId="{25AA6E88-4402-4E52-A0E2-3C3819772E87}" dt="2024-01-08T07:32:43.981" v="839" actId="478"/>
            <ac:picMkLst>
              <pc:docMk/>
              <pc:sldMasterMk cId="71891563" sldId="2147483660"/>
              <pc:sldLayoutMk cId="444643004" sldId="2147483663"/>
              <ac:picMk id="29" creationId="{6E162FA0-EED3-45FC-BC18-DBC84DC67577}"/>
            </ac:picMkLst>
          </pc:picChg>
        </pc:sldLayoutChg>
        <pc:sldLayoutChg chg="addSp delSp modSp mod">
          <pc:chgData name="varitsara monsiri" userId="d21832565e14aca8" providerId="LiveId" clId="{25AA6E88-4402-4E52-A0E2-3C3819772E87}" dt="2024-01-08T09:33:55.803" v="2534" actId="21"/>
          <pc:sldLayoutMkLst>
            <pc:docMk/>
            <pc:sldMasterMk cId="71891563" sldId="2147483660"/>
            <pc:sldLayoutMk cId="4180452089" sldId="2147483664"/>
          </pc:sldLayoutMkLst>
          <pc:spChg chg="add del">
            <ac:chgData name="varitsara monsiri" userId="d21832565e14aca8" providerId="LiveId" clId="{25AA6E88-4402-4E52-A0E2-3C3819772E87}" dt="2024-01-08T08:16:47.085" v="1398" actId="11529"/>
            <ac:spMkLst>
              <pc:docMk/>
              <pc:sldMasterMk cId="71891563" sldId="2147483660"/>
              <pc:sldLayoutMk cId="4180452089" sldId="2147483664"/>
              <ac:spMk id="26" creationId="{C0E2D281-AFC8-4DFC-9575-3178AB789C09}"/>
            </ac:spMkLst>
          </pc:spChg>
          <pc:spChg chg="add mod">
            <ac:chgData name="varitsara monsiri" userId="d21832565e14aca8" providerId="LiveId" clId="{25AA6E88-4402-4E52-A0E2-3C3819772E87}" dt="2024-01-08T08:16:59.977" v="1400" actId="207"/>
            <ac:spMkLst>
              <pc:docMk/>
              <pc:sldMasterMk cId="71891563" sldId="2147483660"/>
              <pc:sldLayoutMk cId="4180452089" sldId="2147483664"/>
              <ac:spMk id="27" creationId="{E887394A-EED5-4670-BA56-2AA8C6B88A50}"/>
            </ac:spMkLst>
          </pc:spChg>
          <pc:spChg chg="add mod">
            <ac:chgData name="varitsara monsiri" userId="d21832565e14aca8" providerId="LiveId" clId="{25AA6E88-4402-4E52-A0E2-3C3819772E87}" dt="2024-01-08T08:39:57.592" v="1743" actId="1036"/>
            <ac:spMkLst>
              <pc:docMk/>
              <pc:sldMasterMk cId="71891563" sldId="2147483660"/>
              <pc:sldLayoutMk cId="4180452089" sldId="2147483664"/>
              <ac:spMk id="28" creationId="{3412BBE0-BCFF-4ED3-ADC9-7E9CFC619025}"/>
            </ac:spMkLst>
          </pc:spChg>
          <pc:spChg chg="add del mod">
            <ac:chgData name="varitsara monsiri" userId="d21832565e14aca8" providerId="LiveId" clId="{25AA6E88-4402-4E52-A0E2-3C3819772E87}" dt="2024-01-08T08:18:38.841" v="1404" actId="478"/>
            <ac:spMkLst>
              <pc:docMk/>
              <pc:sldMasterMk cId="71891563" sldId="2147483660"/>
              <pc:sldLayoutMk cId="4180452089" sldId="2147483664"/>
              <ac:spMk id="29" creationId="{25B40457-4CF6-4B19-AF8A-62341F469BC3}"/>
            </ac:spMkLst>
          </pc:spChg>
          <pc:spChg chg="add del mod">
            <ac:chgData name="varitsara monsiri" userId="d21832565e14aca8" providerId="LiveId" clId="{25AA6E88-4402-4E52-A0E2-3C3819772E87}" dt="2024-01-08T09:33:55.803" v="2534" actId="21"/>
            <ac:spMkLst>
              <pc:docMk/>
              <pc:sldMasterMk cId="71891563" sldId="2147483660"/>
              <pc:sldLayoutMk cId="4180452089" sldId="2147483664"/>
              <ac:spMk id="30" creationId="{A91E4F86-BDFC-49A1-96CB-0393EDC936ED}"/>
            </ac:spMkLst>
          </pc:sp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2" creationId="{55B28C0E-C243-43A0-ABF2-2EE3FF2E69B6}"/>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3" creationId="{51D22DF1-6B0B-43F0-8B40-7D3674C2EBBB}"/>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4" creationId="{093566F9-A615-46D4-A128-501F2A568B25}"/>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5" creationId="{365ED932-726C-4EA1-AF3A-FEA04D037ED2}"/>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6" creationId="{4149EEED-5888-4773-B614-2D7BCBEACECD}"/>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7" creationId="{338BFE5E-A83C-4A74-ACBC-F0D86866D389}"/>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8" creationId="{F62B4A7B-57CB-4E7F-B453-2F0D0CCF7A10}"/>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9" creationId="{37069003-D47F-48BF-BC6A-3DBD895B14B2}"/>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10" creationId="{1470B8F4-93AB-4A66-A6A9-93ACCC982810}"/>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11" creationId="{A4BD1813-A2D7-4791-8A87-E45546B95DF2}"/>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12" creationId="{BAC53A17-3828-4EB1-B05F-6AC82B298B28}"/>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13" creationId="{FAC85F64-277C-4ED8-B0A0-E691CA28E2BA}"/>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14" creationId="{30D1EFD7-1433-444A-A12A-BE022DCE7DEB}"/>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15" creationId="{AF8C23F2-EA66-4011-BAF2-B1B1CE946E52}"/>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16" creationId="{C1BDFFA6-9F9A-4066-8FDA-CAA9C9869B71}"/>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17" creationId="{3D17510D-06F6-47B2-97C7-EB52FD5953FD}"/>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18" creationId="{D747B72A-C7FA-48E6-928E-530F3D2339A3}"/>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19" creationId="{925B7923-DDFC-4D8A-BBC4-ECCB11B9255D}"/>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20" creationId="{567F9FAD-ACC2-4F71-AB67-8B5923B65B5E}"/>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21" creationId="{2DBDFBC7-50AE-492F-8FDE-815A942ADD56}"/>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22" creationId="{BF07692E-709E-4461-A157-EBDBE4F8D5BD}"/>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23" creationId="{D529D07D-65C4-4FEE-A072-3C39975BA433}"/>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24" creationId="{AA7F1369-D554-4E8D-ADD6-3EA6F3CAE110}"/>
            </ac:picMkLst>
          </pc:picChg>
          <pc:picChg chg="add del mod">
            <ac:chgData name="varitsara monsiri" userId="d21832565e14aca8" providerId="LiveId" clId="{25AA6E88-4402-4E52-A0E2-3C3819772E87}" dt="2024-01-08T07:45:13.280" v="1219" actId="21"/>
            <ac:picMkLst>
              <pc:docMk/>
              <pc:sldMasterMk cId="71891563" sldId="2147483660"/>
              <pc:sldLayoutMk cId="4180452089" sldId="2147483664"/>
              <ac:picMk id="25" creationId="{7921FB86-D5FD-4B73-8E3A-AA5581CC0DA5}"/>
            </ac:picMkLst>
          </pc:picChg>
        </pc:sldLayoutChg>
        <pc:sldLayoutChg chg="addSp delSp modSp mod">
          <pc:chgData name="varitsara monsiri" userId="d21832565e14aca8" providerId="LiveId" clId="{25AA6E88-4402-4E52-A0E2-3C3819772E87}" dt="2024-01-08T08:45:41.161" v="1803" actId="1036"/>
          <pc:sldLayoutMkLst>
            <pc:docMk/>
            <pc:sldMasterMk cId="71891563" sldId="2147483660"/>
            <pc:sldLayoutMk cId="1365365937" sldId="2147483665"/>
          </pc:sldLayoutMkLst>
          <pc:spChg chg="add mod ord">
            <ac:chgData name="varitsara monsiri" userId="d21832565e14aca8" providerId="LiveId" clId="{25AA6E88-4402-4E52-A0E2-3C3819772E87}" dt="2024-01-08T08:43:22.316" v="1746" actId="14100"/>
            <ac:spMkLst>
              <pc:docMk/>
              <pc:sldMasterMk cId="71891563" sldId="2147483660"/>
              <pc:sldLayoutMk cId="1365365937" sldId="2147483665"/>
              <ac:spMk id="26" creationId="{1C9D3513-1A82-40C1-8249-E7536C3DF78D}"/>
            </ac:spMkLst>
          </pc:spChg>
          <pc:spChg chg="add mod">
            <ac:chgData name="varitsara monsiri" userId="d21832565e14aca8" providerId="LiveId" clId="{25AA6E88-4402-4E52-A0E2-3C3819772E87}" dt="2024-01-08T08:45:41.161" v="1803" actId="1036"/>
            <ac:spMkLst>
              <pc:docMk/>
              <pc:sldMasterMk cId="71891563" sldId="2147483660"/>
              <pc:sldLayoutMk cId="1365365937" sldId="2147483665"/>
              <ac:spMk id="27" creationId="{DA9F6766-D381-4801-9883-CDC65AE19F5C}"/>
            </ac:spMkLst>
          </pc:spChg>
          <pc:spChg chg="add mod">
            <ac:chgData name="varitsara monsiri" userId="d21832565e14aca8" providerId="LiveId" clId="{25AA6E88-4402-4E52-A0E2-3C3819772E87}" dt="2024-01-08T08:45:41.161" v="1803" actId="1036"/>
            <ac:spMkLst>
              <pc:docMk/>
              <pc:sldMasterMk cId="71891563" sldId="2147483660"/>
              <pc:sldLayoutMk cId="1365365937" sldId="2147483665"/>
              <ac:spMk id="28" creationId="{9663199A-2167-4ADD-9548-CE5E8FC10654}"/>
            </ac:spMkLst>
          </pc:spChg>
          <pc:spChg chg="add mod">
            <ac:chgData name="varitsara monsiri" userId="d21832565e14aca8" providerId="LiveId" clId="{25AA6E88-4402-4E52-A0E2-3C3819772E87}" dt="2024-01-08T08:45:41.161" v="1803" actId="1036"/>
            <ac:spMkLst>
              <pc:docMk/>
              <pc:sldMasterMk cId="71891563" sldId="2147483660"/>
              <pc:sldLayoutMk cId="1365365937" sldId="2147483665"/>
              <ac:spMk id="29" creationId="{C6A4AA78-9794-424A-9E65-A29F0885089F}"/>
            </ac:spMkLst>
          </pc:spChg>
          <pc:spChg chg="add mod">
            <ac:chgData name="varitsara monsiri" userId="d21832565e14aca8" providerId="LiveId" clId="{25AA6E88-4402-4E52-A0E2-3C3819772E87}" dt="2024-01-08T08:45:41.161" v="1803" actId="1036"/>
            <ac:spMkLst>
              <pc:docMk/>
              <pc:sldMasterMk cId="71891563" sldId="2147483660"/>
              <pc:sldLayoutMk cId="1365365937" sldId="2147483665"/>
              <ac:spMk id="30" creationId="{3217438A-D4B1-42A9-8F9F-A9C512F53E5C}"/>
            </ac:spMkLst>
          </pc:spChg>
          <pc:spChg chg="add mod">
            <ac:chgData name="varitsara monsiri" userId="d21832565e14aca8" providerId="LiveId" clId="{25AA6E88-4402-4E52-A0E2-3C3819772E87}" dt="2024-01-08T08:45:41.161" v="1803" actId="1036"/>
            <ac:spMkLst>
              <pc:docMk/>
              <pc:sldMasterMk cId="71891563" sldId="2147483660"/>
              <pc:sldLayoutMk cId="1365365937" sldId="2147483665"/>
              <ac:spMk id="31" creationId="{053073E4-6AFA-49DF-BB1B-B3BABF81DA1C}"/>
            </ac:spMkLst>
          </pc:spChg>
          <pc:spChg chg="add mod">
            <ac:chgData name="varitsara monsiri" userId="d21832565e14aca8" providerId="LiveId" clId="{25AA6E88-4402-4E52-A0E2-3C3819772E87}" dt="2024-01-08T08:45:41.161" v="1803" actId="1036"/>
            <ac:spMkLst>
              <pc:docMk/>
              <pc:sldMasterMk cId="71891563" sldId="2147483660"/>
              <pc:sldLayoutMk cId="1365365937" sldId="2147483665"/>
              <ac:spMk id="32" creationId="{E36BC731-8C15-4BEB-926E-7DE8482320DD}"/>
            </ac:spMkLst>
          </pc:spChg>
          <pc:spChg chg="add mod">
            <ac:chgData name="varitsara monsiri" userId="d21832565e14aca8" providerId="LiveId" clId="{25AA6E88-4402-4E52-A0E2-3C3819772E87}" dt="2024-01-08T08:44:06.319" v="1765" actId="14100"/>
            <ac:spMkLst>
              <pc:docMk/>
              <pc:sldMasterMk cId="71891563" sldId="2147483660"/>
              <pc:sldLayoutMk cId="1365365937" sldId="2147483665"/>
              <ac:spMk id="33" creationId="{5A5BA3E5-1F29-4F12-94BA-D892C3C43B9D}"/>
            </ac:spMkLst>
          </pc:sp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2" creationId="{36DDB634-D8BF-4CBA-A280-2760DD0B262A}"/>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3" creationId="{7A78AE86-6E77-4FE0-8FBA-C2F074035FD7}"/>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4" creationId="{68A79249-4BD2-413F-9EBD-F07F194CFE5F}"/>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5" creationId="{0EC47932-6603-4A63-9BE1-20759A3185FA}"/>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6" creationId="{278A69D7-FE32-4213-AD69-0DF142C9238F}"/>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7" creationId="{68792088-502C-40B8-B7D6-D992577C2920}"/>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8" creationId="{868FC353-43ED-43C5-A052-77A87316D5B5}"/>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9" creationId="{6B5FEE85-B806-44CD-93C6-20C0DB496B13}"/>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10" creationId="{7D1727C9-1A52-4F38-AE8B-2F0B40C1D264}"/>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11" creationId="{BD507870-F3B9-44BF-B055-B0FAB8803F1D}"/>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12" creationId="{7F9C299D-D94E-438D-8376-6C87304BB84D}"/>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13" creationId="{EE389C30-2B86-495F-8033-E952ECD476FC}"/>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14" creationId="{017A0652-D4D1-4F28-AE81-570612E16FFB}"/>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15" creationId="{CE1C9066-E8F1-47F2-A58D-A34CA1CF56C8}"/>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16" creationId="{26F2A22A-3A17-4ACC-91B4-42C93C274765}"/>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17" creationId="{9DD9CED9-C12C-4EDB-B4CD-077159A57BF2}"/>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18" creationId="{0B8116E5-91C5-4020-9AEB-D43C160CE1D3}"/>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19" creationId="{F1F2E7AB-D292-4115-AA28-053B60532222}"/>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20" creationId="{26FE7E08-9ED4-49C8-9814-144624A1DA28}"/>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21" creationId="{A4621121-E390-4D57-B3D0-D2532CF3B20B}"/>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22" creationId="{99C6030F-ACFE-46D9-8D9D-5FE04D249A04}"/>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23" creationId="{73788E13-6AA1-41E7-9761-10FE9CEB76F3}"/>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24" creationId="{E0091F64-95F4-4C12-9532-7A03A71F51A6}"/>
            </ac:picMkLst>
          </pc:picChg>
          <pc:picChg chg="add del mod">
            <ac:chgData name="varitsara monsiri" userId="d21832565e14aca8" providerId="LiveId" clId="{25AA6E88-4402-4E52-A0E2-3C3819772E87}" dt="2024-01-08T08:43:06.334" v="1744" actId="21"/>
            <ac:picMkLst>
              <pc:docMk/>
              <pc:sldMasterMk cId="71891563" sldId="2147483660"/>
              <pc:sldLayoutMk cId="1365365937" sldId="2147483665"/>
              <ac:picMk id="25" creationId="{A5A30EB9-B403-499E-96CF-ABCE02F8A7B8}"/>
            </ac:picMkLst>
          </pc:picChg>
        </pc:sldLayoutChg>
        <pc:sldLayoutChg chg="addSp delSp modSp mod">
          <pc:chgData name="varitsara monsiri" userId="d21832565e14aca8" providerId="LiveId" clId="{25AA6E88-4402-4E52-A0E2-3C3819772E87}" dt="2024-01-09T06:50:57.376" v="2944" actId="1036"/>
          <pc:sldLayoutMkLst>
            <pc:docMk/>
            <pc:sldMasterMk cId="71891563" sldId="2147483660"/>
            <pc:sldLayoutMk cId="223244039" sldId="2147483666"/>
          </pc:sldLayoutMkLst>
          <pc:spChg chg="add mod">
            <ac:chgData name="varitsara monsiri" userId="d21832565e14aca8" providerId="LiveId" clId="{25AA6E88-4402-4E52-A0E2-3C3819772E87}" dt="2024-01-09T06:50:57.376" v="2944" actId="1036"/>
            <ac:spMkLst>
              <pc:docMk/>
              <pc:sldMasterMk cId="71891563" sldId="2147483660"/>
              <pc:sldLayoutMk cId="223244039" sldId="2147483666"/>
              <ac:spMk id="26" creationId="{2A84850B-3625-4142-8AFD-87E5A9CE4F35}"/>
            </ac:spMkLst>
          </pc:spChg>
          <pc:spChg chg="add mod">
            <ac:chgData name="varitsara monsiri" userId="d21832565e14aca8" providerId="LiveId" clId="{25AA6E88-4402-4E52-A0E2-3C3819772E87}" dt="2024-01-08T09:23:08.666" v="2260" actId="207"/>
            <ac:spMkLst>
              <pc:docMk/>
              <pc:sldMasterMk cId="71891563" sldId="2147483660"/>
              <pc:sldLayoutMk cId="223244039" sldId="2147483666"/>
              <ac:spMk id="27" creationId="{7DADEDBE-3A2B-4FE4-91C4-EDA82633FE27}"/>
            </ac:spMkLst>
          </pc:sp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2" creationId="{2276D72F-DF97-4009-BA90-0ED02DCEDB92}"/>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3" creationId="{5E3DD4F4-21BB-438C-A42B-44C8ACBD50E8}"/>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4" creationId="{359056BA-9B44-4917-B0BE-7850BFF12019}"/>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5" creationId="{E95698C8-A464-40ED-9F6B-633853B30AD9}"/>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6" creationId="{D234ED2C-B6AC-4D73-BE8D-B2F0C33FBC68}"/>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7" creationId="{43727866-E760-4117-AFB1-67503E9DC8BA}"/>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8" creationId="{75E75465-65E2-4577-8EB3-F603672B5D62}"/>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9" creationId="{E54CE8AC-B020-4246-9455-F9555E6A5868}"/>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10" creationId="{5A38D42D-5DFC-4140-BB20-A6A22BA4930C}"/>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11" creationId="{8759844A-8FC5-405B-9FDB-6F7F44E27CFF}"/>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12" creationId="{0E18604F-780B-41E1-93A5-2AEBD678AB8F}"/>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13" creationId="{051456FB-E407-4C90-83AF-F90DE4CFD507}"/>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14" creationId="{CACFBD2A-3629-4835-88DF-8C2B82A721E0}"/>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15" creationId="{651FE3A3-531E-4F8E-9EE6-E760799849CC}"/>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16" creationId="{F931D42C-2047-4513-95F2-C049873A0141}"/>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17" creationId="{9B885EDD-8F90-4B4B-8BAB-2E587F7C4AAE}"/>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18" creationId="{B5C6A664-B995-41A1-8AD3-695293A74DFA}"/>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19" creationId="{560526D1-CBFD-4634-A5FC-BCAC850EE0D2}"/>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20" creationId="{2735341A-EAC9-4E09-9215-3660A635F531}"/>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21" creationId="{89CADF6A-5DCC-483E-9A99-99788F1AF485}"/>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22" creationId="{41DF8195-17C5-4104-87E4-7953686EBCF0}"/>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23" creationId="{8F141140-0CF4-4EE5-B7EC-E866F31EC781}"/>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24" creationId="{5C1E9209-651A-49F4-9F49-9F7674950104}"/>
            </ac:picMkLst>
          </pc:picChg>
          <pc:picChg chg="add del mod">
            <ac:chgData name="varitsara monsiri" userId="d21832565e14aca8" providerId="LiveId" clId="{25AA6E88-4402-4E52-A0E2-3C3819772E87}" dt="2024-01-08T09:09:43.298" v="1951" actId="21"/>
            <ac:picMkLst>
              <pc:docMk/>
              <pc:sldMasterMk cId="71891563" sldId="2147483660"/>
              <pc:sldLayoutMk cId="223244039" sldId="2147483666"/>
              <ac:picMk id="25" creationId="{EBB587BA-CD78-4946-A031-4DB5B1D04A28}"/>
            </ac:picMkLst>
          </pc:picChg>
        </pc:sldLayoutChg>
        <pc:sldLayoutChg chg="addSp delSp modSp mod">
          <pc:chgData name="varitsara monsiri" userId="d21832565e14aca8" providerId="LiveId" clId="{25AA6E88-4402-4E52-A0E2-3C3819772E87}" dt="2024-01-09T12:09:34.694" v="6363" actId="14100"/>
          <pc:sldLayoutMkLst>
            <pc:docMk/>
            <pc:sldMasterMk cId="71891563" sldId="2147483660"/>
            <pc:sldLayoutMk cId="2873581128" sldId="2147483667"/>
          </pc:sldLayoutMkLst>
          <pc:spChg chg="add del mod">
            <ac:chgData name="varitsara monsiri" userId="d21832565e14aca8" providerId="LiveId" clId="{25AA6E88-4402-4E52-A0E2-3C3819772E87}" dt="2024-01-09T06:55:17.898" v="3044" actId="21"/>
            <ac:spMkLst>
              <pc:docMk/>
              <pc:sldMasterMk cId="71891563" sldId="2147483660"/>
              <pc:sldLayoutMk cId="2873581128" sldId="2147483667"/>
              <ac:spMk id="2" creationId="{1FBC2ECD-7CF7-46E8-AA5B-F53AD922EDA8}"/>
            </ac:spMkLst>
          </pc:spChg>
          <pc:spChg chg="add mod">
            <ac:chgData name="varitsara monsiri" userId="d21832565e14aca8" providerId="LiveId" clId="{25AA6E88-4402-4E52-A0E2-3C3819772E87}" dt="2024-01-08T09:40:17.387" v="2646" actId="1037"/>
            <ac:spMkLst>
              <pc:docMk/>
              <pc:sldMasterMk cId="71891563" sldId="2147483660"/>
              <pc:sldLayoutMk cId="2873581128" sldId="2147483667"/>
              <ac:spMk id="27" creationId="{78784022-7EDB-473B-B19D-33609681B508}"/>
            </ac:spMkLst>
          </pc:spChg>
          <pc:spChg chg="add mod">
            <ac:chgData name="varitsara monsiri" userId="d21832565e14aca8" providerId="LiveId" clId="{25AA6E88-4402-4E52-A0E2-3C3819772E87}" dt="2024-01-08T09:40:17.387" v="2646" actId="1037"/>
            <ac:spMkLst>
              <pc:docMk/>
              <pc:sldMasterMk cId="71891563" sldId="2147483660"/>
              <pc:sldLayoutMk cId="2873581128" sldId="2147483667"/>
              <ac:spMk id="28" creationId="{01B6A742-4A49-446C-BFED-8FB9976E77F7}"/>
            </ac:spMkLst>
          </pc:spChg>
          <pc:spChg chg="add mod">
            <ac:chgData name="varitsara monsiri" userId="d21832565e14aca8" providerId="LiveId" clId="{25AA6E88-4402-4E52-A0E2-3C3819772E87}" dt="2024-01-08T09:41:20.815" v="2683" actId="1037"/>
            <ac:spMkLst>
              <pc:docMk/>
              <pc:sldMasterMk cId="71891563" sldId="2147483660"/>
              <pc:sldLayoutMk cId="2873581128" sldId="2147483667"/>
              <ac:spMk id="29" creationId="{0DE2994C-09B3-487E-88FD-ACC8C5C95C2B}"/>
            </ac:spMkLst>
          </pc:spChg>
          <pc:spChg chg="add mod">
            <ac:chgData name="varitsara monsiri" userId="d21832565e14aca8" providerId="LiveId" clId="{25AA6E88-4402-4E52-A0E2-3C3819772E87}" dt="2024-01-08T09:41:20.815" v="2683" actId="1037"/>
            <ac:spMkLst>
              <pc:docMk/>
              <pc:sldMasterMk cId="71891563" sldId="2147483660"/>
              <pc:sldLayoutMk cId="2873581128" sldId="2147483667"/>
              <ac:spMk id="30" creationId="{E918736F-6EC2-4FD0-99D6-5E7E9210D216}"/>
            </ac:spMkLst>
          </pc:spChg>
          <pc:spChg chg="add del mod">
            <ac:chgData name="varitsara monsiri" userId="d21832565e14aca8" providerId="LiveId" clId="{25AA6E88-4402-4E52-A0E2-3C3819772E87}" dt="2024-01-08T09:37:13.893" v="2607" actId="478"/>
            <ac:spMkLst>
              <pc:docMk/>
              <pc:sldMasterMk cId="71891563" sldId="2147483660"/>
              <pc:sldLayoutMk cId="2873581128" sldId="2147483667"/>
              <ac:spMk id="31" creationId="{79F7A4E6-407B-4294-8971-32A3329F64EE}"/>
            </ac:spMkLst>
          </pc:spChg>
          <pc:spChg chg="add mod">
            <ac:chgData name="varitsara monsiri" userId="d21832565e14aca8" providerId="LiveId" clId="{25AA6E88-4402-4E52-A0E2-3C3819772E87}" dt="2024-01-08T09:41:20.815" v="2683" actId="1037"/>
            <ac:spMkLst>
              <pc:docMk/>
              <pc:sldMasterMk cId="71891563" sldId="2147483660"/>
              <pc:sldLayoutMk cId="2873581128" sldId="2147483667"/>
              <ac:spMk id="32" creationId="{5F37FA92-34DB-45B9-B3FF-6CC3F3EA2159}"/>
            </ac:spMkLst>
          </pc:spChg>
          <pc:spChg chg="add mod">
            <ac:chgData name="varitsara monsiri" userId="d21832565e14aca8" providerId="LiveId" clId="{25AA6E88-4402-4E52-A0E2-3C3819772E87}" dt="2024-01-08T09:41:20.815" v="2683" actId="1037"/>
            <ac:spMkLst>
              <pc:docMk/>
              <pc:sldMasterMk cId="71891563" sldId="2147483660"/>
              <pc:sldLayoutMk cId="2873581128" sldId="2147483667"/>
              <ac:spMk id="33" creationId="{EE78D65B-DFE7-44CC-BB2C-2C0223CDA6CD}"/>
            </ac:spMkLst>
          </pc:spChg>
          <pc:spChg chg="add del mod">
            <ac:chgData name="varitsara monsiri" userId="d21832565e14aca8" providerId="LiveId" clId="{25AA6E88-4402-4E52-A0E2-3C3819772E87}" dt="2024-01-08T09:37:13.893" v="2607" actId="478"/>
            <ac:spMkLst>
              <pc:docMk/>
              <pc:sldMasterMk cId="71891563" sldId="2147483660"/>
              <pc:sldLayoutMk cId="2873581128" sldId="2147483667"/>
              <ac:spMk id="34" creationId="{E0F8083B-E291-49FA-9E79-A1F515378540}"/>
            </ac:spMkLst>
          </pc:spChg>
          <pc:spChg chg="add mod">
            <ac:chgData name="varitsara monsiri" userId="d21832565e14aca8" providerId="LiveId" clId="{25AA6E88-4402-4E52-A0E2-3C3819772E87}" dt="2024-01-08T09:41:20.815" v="2683" actId="1037"/>
            <ac:spMkLst>
              <pc:docMk/>
              <pc:sldMasterMk cId="71891563" sldId="2147483660"/>
              <pc:sldLayoutMk cId="2873581128" sldId="2147483667"/>
              <ac:spMk id="35" creationId="{3228114A-EC18-4032-823A-38B3D2A319B4}"/>
            </ac:spMkLst>
          </pc:spChg>
          <pc:spChg chg="add mod">
            <ac:chgData name="varitsara monsiri" userId="d21832565e14aca8" providerId="LiveId" clId="{25AA6E88-4402-4E52-A0E2-3C3819772E87}" dt="2024-01-08T09:41:20.815" v="2683" actId="1037"/>
            <ac:spMkLst>
              <pc:docMk/>
              <pc:sldMasterMk cId="71891563" sldId="2147483660"/>
              <pc:sldLayoutMk cId="2873581128" sldId="2147483667"/>
              <ac:spMk id="36" creationId="{A8E73DEA-AEF6-4840-93B8-379268977A5F}"/>
            </ac:spMkLst>
          </pc:spChg>
          <pc:spChg chg="add del mod">
            <ac:chgData name="varitsara monsiri" userId="d21832565e14aca8" providerId="LiveId" clId="{25AA6E88-4402-4E52-A0E2-3C3819772E87}" dt="2024-01-08T09:37:13.893" v="2607" actId="478"/>
            <ac:spMkLst>
              <pc:docMk/>
              <pc:sldMasterMk cId="71891563" sldId="2147483660"/>
              <pc:sldLayoutMk cId="2873581128" sldId="2147483667"/>
              <ac:spMk id="37" creationId="{4B209007-A027-47D2-9EB0-3C29819584F2}"/>
            </ac:spMkLst>
          </pc:spChg>
          <pc:spChg chg="add del mod">
            <ac:chgData name="varitsara monsiri" userId="d21832565e14aca8" providerId="LiveId" clId="{25AA6E88-4402-4E52-A0E2-3C3819772E87}" dt="2024-01-08T09:33:44.501" v="2531" actId="478"/>
            <ac:spMkLst>
              <pc:docMk/>
              <pc:sldMasterMk cId="71891563" sldId="2147483660"/>
              <pc:sldLayoutMk cId="2873581128" sldId="2147483667"/>
              <ac:spMk id="38" creationId="{E6E135E6-C249-448B-B96A-9A1EBA988A65}"/>
            </ac:spMkLst>
          </pc:spChg>
          <pc:spChg chg="add del mod">
            <ac:chgData name="varitsara monsiri" userId="d21832565e14aca8" providerId="LiveId" clId="{25AA6E88-4402-4E52-A0E2-3C3819772E87}" dt="2024-01-08T09:33:44.501" v="2531" actId="478"/>
            <ac:spMkLst>
              <pc:docMk/>
              <pc:sldMasterMk cId="71891563" sldId="2147483660"/>
              <pc:sldLayoutMk cId="2873581128" sldId="2147483667"/>
              <ac:spMk id="39" creationId="{C25AE604-FF3C-4443-B0AE-167FE5B8F51F}"/>
            </ac:spMkLst>
          </pc:spChg>
          <pc:spChg chg="add mod">
            <ac:chgData name="varitsara monsiri" userId="d21832565e14aca8" providerId="LiveId" clId="{25AA6E88-4402-4E52-A0E2-3C3819772E87}" dt="2024-01-08T09:41:39.835" v="2695" actId="1035"/>
            <ac:spMkLst>
              <pc:docMk/>
              <pc:sldMasterMk cId="71891563" sldId="2147483660"/>
              <pc:sldLayoutMk cId="2873581128" sldId="2147483667"/>
              <ac:spMk id="40" creationId="{5B2931A9-0CFD-4588-9D9E-2D662A20E2EE}"/>
            </ac:spMkLst>
          </pc:spChg>
          <pc:spChg chg="add mod">
            <ac:chgData name="varitsara monsiri" userId="d21832565e14aca8" providerId="LiveId" clId="{25AA6E88-4402-4E52-A0E2-3C3819772E87}" dt="2024-01-09T12:09:34.694" v="6363" actId="14100"/>
            <ac:spMkLst>
              <pc:docMk/>
              <pc:sldMasterMk cId="71891563" sldId="2147483660"/>
              <pc:sldLayoutMk cId="2873581128" sldId="2147483667"/>
              <ac:spMk id="41" creationId="{93C0F605-02E7-4445-BEE5-7CFE5978A629}"/>
            </ac:spMkLst>
          </pc:spChg>
          <pc:spChg chg="add mod">
            <ac:chgData name="varitsara monsiri" userId="d21832565e14aca8" providerId="LiveId" clId="{25AA6E88-4402-4E52-A0E2-3C3819772E87}" dt="2024-01-09T12:09:34.694" v="6363" actId="14100"/>
            <ac:spMkLst>
              <pc:docMk/>
              <pc:sldMasterMk cId="71891563" sldId="2147483660"/>
              <pc:sldLayoutMk cId="2873581128" sldId="2147483667"/>
              <ac:spMk id="42" creationId="{DB081B4A-93E1-49D4-9584-14520D944009}"/>
            </ac:spMkLst>
          </pc:spChg>
          <pc:spChg chg="add mod">
            <ac:chgData name="varitsara monsiri" userId="d21832565e14aca8" providerId="LiveId" clId="{25AA6E88-4402-4E52-A0E2-3C3819772E87}" dt="2024-01-09T12:09:34.694" v="6363" actId="14100"/>
            <ac:spMkLst>
              <pc:docMk/>
              <pc:sldMasterMk cId="71891563" sldId="2147483660"/>
              <pc:sldLayoutMk cId="2873581128" sldId="2147483667"/>
              <ac:spMk id="43" creationId="{CBAA8C42-C037-4F71-9C41-86B767EA56F2}"/>
            </ac:spMkLst>
          </pc:sp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3" creationId="{9D13BD03-5961-4B21-A12B-B9E333DA7951}"/>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4" creationId="{74BC4FF5-7F90-46F9-9006-4C8AAC45931C}"/>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5" creationId="{1E2AC44B-8337-4C6D-8D5E-EBC602FB4F2A}"/>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6" creationId="{8B3DD18F-CBF1-4A50-9150-8305A8BBC1F3}"/>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7" creationId="{795CEB50-47F1-4AF6-9C73-7871E5BD51B8}"/>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8" creationId="{75E9E011-B1F8-40AA-A5B9-243E13BFC503}"/>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9" creationId="{7BFC659F-13A7-40A2-900C-262014C5C8C9}"/>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10" creationId="{7BF1C4BB-7211-4217-BB71-08F67D2F506A}"/>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11" creationId="{A20C7B73-39BA-4A54-8B0B-FF62D901EEBC}"/>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12" creationId="{445971EC-DF9E-489E-AA7B-B4AD40059C29}"/>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13" creationId="{4C41EA37-2A4A-4880-9892-9200A63558FD}"/>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14" creationId="{75E00338-A1E1-4E73-8011-186DA144FACC}"/>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15" creationId="{E5E0A550-FEF7-47EE-8B63-E834CDC886D3}"/>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16" creationId="{2A6F979B-D4C9-49BA-9BA2-967D0169A5CD}"/>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17" creationId="{347E1468-16AA-443F-B990-B2CD4628B32E}"/>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18" creationId="{2FA4B408-E1C4-4A7E-A102-F6DE432614CB}"/>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19" creationId="{30FF28A9-84F4-44B8-9280-BEE292F460B0}"/>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20" creationId="{3BDB60FF-AA6D-4F44-989C-41857E944366}"/>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21" creationId="{436C9CF0-414F-4CEF-9D41-4653344A080C}"/>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22" creationId="{8B235288-1A0C-47DE-B27C-087DB9C9B989}"/>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23" creationId="{96B3131B-4039-4713-BB21-4C23DCEC9545}"/>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24" creationId="{24948D16-252F-4A4B-8744-D84FA6433F82}"/>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25" creationId="{BD9BB45E-5E21-4428-95E0-C41427F06ABE}"/>
            </ac:picMkLst>
          </pc:picChg>
          <pc:picChg chg="add del mod">
            <ac:chgData name="varitsara monsiri" userId="d21832565e14aca8" providerId="LiveId" clId="{25AA6E88-4402-4E52-A0E2-3C3819772E87}" dt="2024-01-08T09:32:48.935" v="2523" actId="21"/>
            <ac:picMkLst>
              <pc:docMk/>
              <pc:sldMasterMk cId="71891563" sldId="2147483660"/>
              <pc:sldLayoutMk cId="2873581128" sldId="2147483667"/>
              <ac:picMk id="26" creationId="{9D320C7D-879E-480F-A6B8-345F99BCB554}"/>
            </ac:picMkLst>
          </pc:picChg>
        </pc:sldLayoutChg>
        <pc:sldLayoutChg chg="addSp delSp modSp mod">
          <pc:chgData name="varitsara monsiri" userId="d21832565e14aca8" providerId="LiveId" clId="{25AA6E88-4402-4E52-A0E2-3C3819772E87}" dt="2024-01-08T09:48:03.947" v="2787" actId="170"/>
          <pc:sldLayoutMkLst>
            <pc:docMk/>
            <pc:sldMasterMk cId="71891563" sldId="2147483660"/>
            <pc:sldLayoutMk cId="389327121" sldId="2147483668"/>
          </pc:sldLayoutMkLst>
          <pc:spChg chg="add mod">
            <ac:chgData name="varitsara monsiri" userId="d21832565e14aca8" providerId="LiveId" clId="{25AA6E88-4402-4E52-A0E2-3C3819772E87}" dt="2024-01-08T09:10:00.558" v="1956"/>
            <ac:spMkLst>
              <pc:docMk/>
              <pc:sldMasterMk cId="71891563" sldId="2147483660"/>
              <pc:sldLayoutMk cId="389327121" sldId="2147483668"/>
              <ac:spMk id="2" creationId="{09A6B3F8-E837-4424-A182-0F206D75FB29}"/>
            </ac:spMkLst>
          </pc:spChg>
          <pc:spChg chg="add mod">
            <ac:chgData name="varitsara monsiri" userId="d21832565e14aca8" providerId="LiveId" clId="{25AA6E88-4402-4E52-A0E2-3C3819772E87}" dt="2024-01-08T09:46:01.763" v="2760" actId="207"/>
            <ac:spMkLst>
              <pc:docMk/>
              <pc:sldMasterMk cId="71891563" sldId="2147483660"/>
              <pc:sldLayoutMk cId="389327121" sldId="2147483668"/>
              <ac:spMk id="27" creationId="{DA459A4C-B916-4343-B0D0-F9CB6BEB0E56}"/>
            </ac:spMkLst>
          </pc:spChg>
          <pc:spChg chg="mod">
            <ac:chgData name="varitsara monsiri" userId="d21832565e14aca8" providerId="LiveId" clId="{25AA6E88-4402-4E52-A0E2-3C3819772E87}" dt="2024-01-08T09:47:59.625" v="2784"/>
            <ac:spMkLst>
              <pc:docMk/>
              <pc:sldMasterMk cId="71891563" sldId="2147483660"/>
              <pc:sldLayoutMk cId="389327121" sldId="2147483668"/>
              <ac:spMk id="29" creationId="{505DD6BE-55A0-4024-9AA6-FB46C209CDC4}"/>
            </ac:spMkLst>
          </pc:spChg>
          <pc:spChg chg="mod">
            <ac:chgData name="varitsara monsiri" userId="d21832565e14aca8" providerId="LiveId" clId="{25AA6E88-4402-4E52-A0E2-3C3819772E87}" dt="2024-01-08T09:47:59.625" v="2784"/>
            <ac:spMkLst>
              <pc:docMk/>
              <pc:sldMasterMk cId="71891563" sldId="2147483660"/>
              <pc:sldLayoutMk cId="389327121" sldId="2147483668"/>
              <ac:spMk id="30" creationId="{3F4E8CC3-4981-4AE4-A73B-CDD662270411}"/>
            </ac:spMkLst>
          </pc:spChg>
          <pc:grpChg chg="add mod ord">
            <ac:chgData name="varitsara monsiri" userId="d21832565e14aca8" providerId="LiveId" clId="{25AA6E88-4402-4E52-A0E2-3C3819772E87}" dt="2024-01-08T09:48:03.947" v="2787" actId="170"/>
            <ac:grpSpMkLst>
              <pc:docMk/>
              <pc:sldMasterMk cId="71891563" sldId="2147483660"/>
              <pc:sldLayoutMk cId="389327121" sldId="2147483668"/>
              <ac:grpSpMk id="28" creationId="{B30E428A-87E2-4300-B456-7D611BAD94D7}"/>
            </ac:grpSpMkLst>
          </pc:grp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3" creationId="{EF9B3E14-2D8F-4FBD-B7F6-9F73964C438D}"/>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4" creationId="{8DE8891B-17FC-4AF7-A88F-4F2F8D049481}"/>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5" creationId="{7932916E-D32A-41A2-9EF3-A5A020591DA2}"/>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6" creationId="{E88D6FBF-D33C-4E53-9AF3-8B604FF7FDAB}"/>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7" creationId="{1E4B0D39-2255-4C69-978D-6712813915D3}"/>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8" creationId="{3B56E94D-987D-49D3-B67C-8E7091780DCE}"/>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9" creationId="{B5306E6F-3091-4CFC-B1F0-F6F4125FFC7D}"/>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10" creationId="{B5C7CE99-511D-4F6E-9716-7F4CAE2024A1}"/>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11" creationId="{21CF1E78-2E78-4797-8090-130A2AC100BE}"/>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12" creationId="{05067980-E403-4014-A201-63443069B81E}"/>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13" creationId="{CAAA9E1B-B132-41C1-938F-ACC9AD28F244}"/>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14" creationId="{BB9B0506-FED7-4BCD-85AB-371E7EDB8477}"/>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15" creationId="{12E3E880-EB25-4F3E-92ED-E6463573A9B5}"/>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16" creationId="{61A7E557-CDEE-4765-903E-432721FD55BE}"/>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17" creationId="{92EF6E6F-B47F-49B5-AE19-3DFCBED582AC}"/>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18" creationId="{A8C37612-0763-464B-97FF-3D618DD6AAEE}"/>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19" creationId="{EC83A77F-2116-4682-A1D5-5D59B78D5EFC}"/>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20" creationId="{B31F6BAE-03DB-4272-BD3E-BF1CDF62016F}"/>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21" creationId="{00A6535D-6D21-4AEC-8EE3-92CD917A06D9}"/>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22" creationId="{C073BC81-9161-4488-8346-41A3F6E4059C}"/>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23" creationId="{EC1CD804-7C37-4021-9682-25437A5E6122}"/>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24" creationId="{60CF48D4-A62D-400B-9835-AC78687D3CAC}"/>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25" creationId="{26C2A5DB-1869-41DD-82AC-10E49CBA33C4}"/>
            </ac:picMkLst>
          </pc:picChg>
          <pc:picChg chg="add del mod">
            <ac:chgData name="varitsara monsiri" userId="d21832565e14aca8" providerId="LiveId" clId="{25AA6E88-4402-4E52-A0E2-3C3819772E87}" dt="2024-01-08T09:45:25.252" v="2756" actId="21"/>
            <ac:picMkLst>
              <pc:docMk/>
              <pc:sldMasterMk cId="71891563" sldId="2147483660"/>
              <pc:sldLayoutMk cId="389327121" sldId="2147483668"/>
              <ac:picMk id="26" creationId="{B256BCE7-B727-4887-85B8-9A8DEB86B5B9}"/>
            </ac:picMkLst>
          </pc:picChg>
        </pc:sldLayoutChg>
        <pc:sldLayoutChg chg="addSp delSp modSp mod">
          <pc:chgData name="varitsara monsiri" userId="d21832565e14aca8" providerId="LiveId" clId="{25AA6E88-4402-4E52-A0E2-3C3819772E87}" dt="2024-01-09T07:07:00.351" v="3150" actId="21"/>
          <pc:sldLayoutMkLst>
            <pc:docMk/>
            <pc:sldMasterMk cId="71891563" sldId="2147483660"/>
            <pc:sldLayoutMk cId="829890918" sldId="2147483669"/>
          </pc:sldLayoutMkLst>
          <pc:spChg chg="add del mod">
            <ac:chgData name="varitsara monsiri" userId="d21832565e14aca8" providerId="LiveId" clId="{25AA6E88-4402-4E52-A0E2-3C3819772E87}" dt="2024-01-08T07:49:54.057" v="1236" actId="478"/>
            <ac:spMkLst>
              <pc:docMk/>
              <pc:sldMasterMk cId="71891563" sldId="2147483660"/>
              <pc:sldLayoutMk cId="829890918" sldId="2147483669"/>
              <ac:spMk id="2" creationId="{6C8030B5-D717-4E4A-81B0-1593A355A12E}"/>
            </ac:spMkLst>
          </pc:spChg>
          <pc:spChg chg="add mod">
            <ac:chgData name="varitsara monsiri" userId="d21832565e14aca8" providerId="LiveId" clId="{25AA6E88-4402-4E52-A0E2-3C3819772E87}" dt="2024-01-08T09:17:38.575" v="2175" actId="1035"/>
            <ac:spMkLst>
              <pc:docMk/>
              <pc:sldMasterMk cId="71891563" sldId="2147483660"/>
              <pc:sldLayoutMk cId="829890918" sldId="2147483669"/>
              <ac:spMk id="9" creationId="{ED343925-BCB4-4279-A30F-673DDA0F4533}"/>
            </ac:spMkLst>
          </pc:spChg>
          <pc:spChg chg="add del mod">
            <ac:chgData name="varitsara monsiri" userId="d21832565e14aca8" providerId="LiveId" clId="{25AA6E88-4402-4E52-A0E2-3C3819772E87}" dt="2024-01-08T09:15:33.830" v="2059" actId="478"/>
            <ac:spMkLst>
              <pc:docMk/>
              <pc:sldMasterMk cId="71891563" sldId="2147483660"/>
              <pc:sldLayoutMk cId="829890918" sldId="2147483669"/>
              <ac:spMk id="11" creationId="{C171B0D2-7CF9-40E1-8F01-26C5AF2F2687}"/>
            </ac:spMkLst>
          </pc:spChg>
          <pc:spChg chg="add mod">
            <ac:chgData name="varitsara monsiri" userId="d21832565e14aca8" providerId="LiveId" clId="{25AA6E88-4402-4E52-A0E2-3C3819772E87}" dt="2024-01-08T09:16:04.619" v="2082" actId="122"/>
            <ac:spMkLst>
              <pc:docMk/>
              <pc:sldMasterMk cId="71891563" sldId="2147483660"/>
              <pc:sldLayoutMk cId="829890918" sldId="2147483669"/>
              <ac:spMk id="12" creationId="{1B3324E4-95C7-4381-A02B-02B0CAD00553}"/>
            </ac:spMkLst>
          </pc:spChg>
          <pc:grpChg chg="add del mod">
            <ac:chgData name="varitsara monsiri" userId="d21832565e14aca8" providerId="LiveId" clId="{25AA6E88-4402-4E52-A0E2-3C3819772E87}" dt="2024-01-09T06:53:55.979" v="3013" actId="165"/>
            <ac:grpSpMkLst>
              <pc:docMk/>
              <pc:sldMasterMk cId="71891563" sldId="2147483660"/>
              <pc:sldLayoutMk cId="829890918" sldId="2147483669"/>
              <ac:grpSpMk id="8" creationId="{88F59E0A-53C5-49B3-97F6-0B956C8FF150}"/>
            </ac:grpSpMkLst>
          </pc:grpChg>
          <pc:picChg chg="add del mod">
            <ac:chgData name="varitsara monsiri" userId="d21832565e14aca8" providerId="LiveId" clId="{25AA6E88-4402-4E52-A0E2-3C3819772E87}" dt="2024-01-09T06:54:28.627" v="3018" actId="21"/>
            <ac:picMkLst>
              <pc:docMk/>
              <pc:sldMasterMk cId="71891563" sldId="2147483660"/>
              <pc:sldLayoutMk cId="829890918" sldId="2147483669"/>
              <ac:picMk id="3" creationId="{6EBAE9D3-132B-4137-BE08-ABB3D4E9C295}"/>
            </ac:picMkLst>
          </pc:picChg>
          <pc:picChg chg="add mod modCrop">
            <ac:chgData name="varitsara monsiri" userId="d21832565e14aca8" providerId="LiveId" clId="{25AA6E88-4402-4E52-A0E2-3C3819772E87}" dt="2024-01-09T06:54:25.934" v="3017" actId="732"/>
            <ac:picMkLst>
              <pc:docMk/>
              <pc:sldMasterMk cId="71891563" sldId="2147483660"/>
              <pc:sldLayoutMk cId="829890918" sldId="2147483669"/>
              <ac:picMk id="4" creationId="{95E67EDA-D12E-4436-9E36-92689FAE3043}"/>
            </ac:picMkLst>
          </pc:picChg>
          <pc:picChg chg="add mod modCrop">
            <ac:chgData name="varitsara monsiri" userId="d21832565e14aca8" providerId="LiveId" clId="{25AA6E88-4402-4E52-A0E2-3C3819772E87}" dt="2024-01-09T06:54:19.714" v="3016" actId="732"/>
            <ac:picMkLst>
              <pc:docMk/>
              <pc:sldMasterMk cId="71891563" sldId="2147483660"/>
              <pc:sldLayoutMk cId="829890918" sldId="2147483669"/>
              <ac:picMk id="5" creationId="{8C784E69-5670-4286-B47B-FBE7E2884AA0}"/>
            </ac:picMkLst>
          </pc:picChg>
          <pc:picChg chg="add del mod topLvl modCrop">
            <ac:chgData name="varitsara monsiri" userId="d21832565e14aca8" providerId="LiveId" clId="{25AA6E88-4402-4E52-A0E2-3C3819772E87}" dt="2024-01-09T07:07:00.351" v="3150" actId="21"/>
            <ac:picMkLst>
              <pc:docMk/>
              <pc:sldMasterMk cId="71891563" sldId="2147483660"/>
              <pc:sldLayoutMk cId="829890918" sldId="2147483669"/>
              <ac:picMk id="6" creationId="{1DAEAFCC-B4F3-45C1-82FC-F5B94628D554}"/>
            </ac:picMkLst>
          </pc:picChg>
          <pc:picChg chg="add del mod topLvl modCrop">
            <ac:chgData name="varitsara monsiri" userId="d21832565e14aca8" providerId="LiveId" clId="{25AA6E88-4402-4E52-A0E2-3C3819772E87}" dt="2024-01-09T07:07:00.351" v="3150" actId="21"/>
            <ac:picMkLst>
              <pc:docMk/>
              <pc:sldMasterMk cId="71891563" sldId="2147483660"/>
              <pc:sldLayoutMk cId="829890918" sldId="2147483669"/>
              <ac:picMk id="7" creationId="{92619844-4AB1-473F-BFB7-EE2222004383}"/>
            </ac:picMkLst>
          </pc:picChg>
        </pc:sldLayoutChg>
        <pc:sldLayoutChg chg="addSp modSp">
          <pc:chgData name="varitsara monsiri" userId="d21832565e14aca8" providerId="LiveId" clId="{25AA6E88-4402-4E52-A0E2-3C3819772E87}" dt="2024-01-08T07:53:29.990" v="1296" actId="207"/>
          <pc:sldLayoutMkLst>
            <pc:docMk/>
            <pc:sldMasterMk cId="71891563" sldId="2147483660"/>
            <pc:sldLayoutMk cId="3563481551" sldId="2147483670"/>
          </pc:sldLayoutMkLst>
          <pc:spChg chg="add mod">
            <ac:chgData name="varitsara monsiri" userId="d21832565e14aca8" providerId="LiveId" clId="{25AA6E88-4402-4E52-A0E2-3C3819772E87}" dt="2024-01-08T07:49:51.273" v="1235"/>
            <ac:spMkLst>
              <pc:docMk/>
              <pc:sldMasterMk cId="71891563" sldId="2147483660"/>
              <pc:sldLayoutMk cId="3563481551" sldId="2147483670"/>
              <ac:spMk id="2" creationId="{F9F5C4B5-F526-46E4-BC1E-98BEBED53EBA}"/>
            </ac:spMkLst>
          </pc:spChg>
          <pc:spChg chg="add mod">
            <ac:chgData name="varitsara monsiri" userId="d21832565e14aca8" providerId="LiveId" clId="{25AA6E88-4402-4E52-A0E2-3C3819772E87}" dt="2024-01-08T07:49:51.273" v="1235"/>
            <ac:spMkLst>
              <pc:docMk/>
              <pc:sldMasterMk cId="71891563" sldId="2147483660"/>
              <pc:sldLayoutMk cId="3563481551" sldId="2147483670"/>
              <ac:spMk id="3" creationId="{231C7BFA-38C0-47E9-B0D4-24BF478D89EE}"/>
            </ac:spMkLst>
          </pc:spChg>
          <pc:spChg chg="add mod">
            <ac:chgData name="varitsara monsiri" userId="d21832565e14aca8" providerId="LiveId" clId="{25AA6E88-4402-4E52-A0E2-3C3819772E87}" dt="2024-01-08T07:53:29.990" v="1296" actId="207"/>
            <ac:spMkLst>
              <pc:docMk/>
              <pc:sldMasterMk cId="71891563" sldId="2147483660"/>
              <pc:sldLayoutMk cId="3563481551" sldId="2147483670"/>
              <ac:spMk id="4" creationId="{2B79119C-69D3-40CA-AF90-523829244693}"/>
            </ac:spMkLst>
          </pc:spChg>
          <pc:spChg chg="add mod">
            <ac:chgData name="varitsara monsiri" userId="d21832565e14aca8" providerId="LiveId" clId="{25AA6E88-4402-4E52-A0E2-3C3819772E87}" dt="2024-01-08T07:49:51.273" v="1235"/>
            <ac:spMkLst>
              <pc:docMk/>
              <pc:sldMasterMk cId="71891563" sldId="2147483660"/>
              <pc:sldLayoutMk cId="3563481551" sldId="2147483670"/>
              <ac:spMk id="5" creationId="{7C8274BE-4928-4515-9D1A-C54C3A16D3D4}"/>
            </ac:spMkLst>
          </pc:spChg>
          <pc:spChg chg="add mod">
            <ac:chgData name="varitsara monsiri" userId="d21832565e14aca8" providerId="LiveId" clId="{25AA6E88-4402-4E52-A0E2-3C3819772E87}" dt="2024-01-08T07:53:29.990" v="1296" actId="207"/>
            <ac:spMkLst>
              <pc:docMk/>
              <pc:sldMasterMk cId="71891563" sldId="2147483660"/>
              <pc:sldLayoutMk cId="3563481551" sldId="2147483670"/>
              <ac:spMk id="6" creationId="{3FC633A6-4C83-4F96-9DE1-DEDF70FC69C6}"/>
            </ac:spMkLst>
          </pc:spChg>
          <pc:spChg chg="add mod">
            <ac:chgData name="varitsara monsiri" userId="d21832565e14aca8" providerId="LiveId" clId="{25AA6E88-4402-4E52-A0E2-3C3819772E87}" dt="2024-01-08T07:49:51.273" v="1235"/>
            <ac:spMkLst>
              <pc:docMk/>
              <pc:sldMasterMk cId="71891563" sldId="2147483660"/>
              <pc:sldLayoutMk cId="3563481551" sldId="2147483670"/>
              <ac:spMk id="7" creationId="{F9936E8F-7C4D-4D23-B2C1-AC1F267D5F48}"/>
            </ac:spMkLst>
          </pc:spChg>
          <pc:spChg chg="add mod">
            <ac:chgData name="varitsara monsiri" userId="d21832565e14aca8" providerId="LiveId" clId="{25AA6E88-4402-4E52-A0E2-3C3819772E87}" dt="2024-01-08T07:53:29.990" v="1296" actId="207"/>
            <ac:spMkLst>
              <pc:docMk/>
              <pc:sldMasterMk cId="71891563" sldId="2147483660"/>
              <pc:sldLayoutMk cId="3563481551" sldId="2147483670"/>
              <ac:spMk id="8" creationId="{2B75BC7D-2138-4769-A2D1-E7C247D14E1B}"/>
            </ac:spMkLst>
          </pc:spChg>
          <pc:spChg chg="add mod">
            <ac:chgData name="varitsara monsiri" userId="d21832565e14aca8" providerId="LiveId" clId="{25AA6E88-4402-4E52-A0E2-3C3819772E87}" dt="2024-01-08T07:49:51.273" v="1235"/>
            <ac:spMkLst>
              <pc:docMk/>
              <pc:sldMasterMk cId="71891563" sldId="2147483660"/>
              <pc:sldLayoutMk cId="3563481551" sldId="2147483670"/>
              <ac:spMk id="9" creationId="{35D07E49-8D3D-4DF0-9D26-7C394EE3EFB1}"/>
            </ac:spMkLst>
          </pc:spChg>
          <pc:spChg chg="add mod">
            <ac:chgData name="varitsara monsiri" userId="d21832565e14aca8" providerId="LiveId" clId="{25AA6E88-4402-4E52-A0E2-3C3819772E87}" dt="2024-01-08T07:53:29.990" v="1296" actId="207"/>
            <ac:spMkLst>
              <pc:docMk/>
              <pc:sldMasterMk cId="71891563" sldId="2147483660"/>
              <pc:sldLayoutMk cId="3563481551" sldId="2147483670"/>
              <ac:spMk id="10" creationId="{788239EA-82BF-45CA-8989-BB49231D3916}"/>
            </ac:spMkLst>
          </pc:spChg>
          <pc:spChg chg="add mod">
            <ac:chgData name="varitsara monsiri" userId="d21832565e14aca8" providerId="LiveId" clId="{25AA6E88-4402-4E52-A0E2-3C3819772E87}" dt="2024-01-08T07:49:51.273" v="1235"/>
            <ac:spMkLst>
              <pc:docMk/>
              <pc:sldMasterMk cId="71891563" sldId="2147483660"/>
              <pc:sldLayoutMk cId="3563481551" sldId="2147483670"/>
              <ac:spMk id="11" creationId="{A77ADA5B-D933-4D96-AE2C-EE48EF97E567}"/>
            </ac:spMkLst>
          </pc:spChg>
          <pc:spChg chg="add mod">
            <ac:chgData name="varitsara monsiri" userId="d21832565e14aca8" providerId="LiveId" clId="{25AA6E88-4402-4E52-A0E2-3C3819772E87}" dt="2024-01-08T07:53:29.990" v="1296" actId="207"/>
            <ac:spMkLst>
              <pc:docMk/>
              <pc:sldMasterMk cId="71891563" sldId="2147483660"/>
              <pc:sldLayoutMk cId="3563481551" sldId="2147483670"/>
              <ac:spMk id="12" creationId="{0F899B29-1E2E-4DC2-8775-E3BF0D7A2B2D}"/>
            </ac:spMkLst>
          </pc:spChg>
          <pc:spChg chg="add mod">
            <ac:chgData name="varitsara monsiri" userId="d21832565e14aca8" providerId="LiveId" clId="{25AA6E88-4402-4E52-A0E2-3C3819772E87}" dt="2024-01-08T07:49:51.273" v="1235"/>
            <ac:spMkLst>
              <pc:docMk/>
              <pc:sldMasterMk cId="71891563" sldId="2147483660"/>
              <pc:sldLayoutMk cId="3563481551" sldId="2147483670"/>
              <ac:spMk id="13" creationId="{3F2FD808-D8D4-478B-89D7-B33C06F51F0B}"/>
            </ac:spMkLst>
          </pc:spChg>
          <pc:spChg chg="add mod">
            <ac:chgData name="varitsara monsiri" userId="d21832565e14aca8" providerId="LiveId" clId="{25AA6E88-4402-4E52-A0E2-3C3819772E87}" dt="2024-01-08T07:53:29.990" v="1296" actId="207"/>
            <ac:spMkLst>
              <pc:docMk/>
              <pc:sldMasterMk cId="71891563" sldId="2147483660"/>
              <pc:sldLayoutMk cId="3563481551" sldId="2147483670"/>
              <ac:spMk id="14" creationId="{5F202A17-0FE9-41E9-A065-B1D46CD94835}"/>
            </ac:spMkLst>
          </pc:spChg>
        </pc:sldLayoutChg>
        <pc:sldLayoutChg chg="addSp delSp modSp mod">
          <pc:chgData name="varitsara monsiri" userId="d21832565e14aca8" providerId="LiveId" clId="{25AA6E88-4402-4E52-A0E2-3C3819772E87}" dt="2024-01-09T11:47:17.344" v="6047" actId="207"/>
          <pc:sldLayoutMkLst>
            <pc:docMk/>
            <pc:sldMasterMk cId="71891563" sldId="2147483660"/>
            <pc:sldLayoutMk cId="3493087221" sldId="2147483671"/>
          </pc:sldLayoutMkLst>
          <pc:spChg chg="add del mod">
            <ac:chgData name="varitsara monsiri" userId="d21832565e14aca8" providerId="LiveId" clId="{25AA6E88-4402-4E52-A0E2-3C3819772E87}" dt="2024-01-08T07:47:59.985" v="1226" actId="21"/>
            <ac:spMkLst>
              <pc:docMk/>
              <pc:sldMasterMk cId="71891563" sldId="2147483660"/>
              <pc:sldLayoutMk cId="3493087221" sldId="2147483671"/>
              <ac:spMk id="2" creationId="{FBAD9531-CCBD-438A-9695-0343DEF4BE5B}"/>
            </ac:spMkLst>
          </pc:spChg>
          <pc:spChg chg="add mod">
            <ac:chgData name="varitsara monsiri" userId="d21832565e14aca8" providerId="LiveId" clId="{25AA6E88-4402-4E52-A0E2-3C3819772E87}" dt="2024-01-09T11:41:14.460" v="5921"/>
            <ac:spMkLst>
              <pc:docMk/>
              <pc:sldMasterMk cId="71891563" sldId="2147483660"/>
              <pc:sldLayoutMk cId="3493087221" sldId="2147483671"/>
              <ac:spMk id="37" creationId="{98AB6C49-2DAE-4D92-9EDD-B351BF5A1293}"/>
            </ac:spMkLst>
          </pc:spChg>
          <pc:spChg chg="add mod">
            <ac:chgData name="varitsara monsiri" userId="d21832565e14aca8" providerId="LiveId" clId="{25AA6E88-4402-4E52-A0E2-3C3819772E87}" dt="2024-01-09T11:41:14.460" v="5921"/>
            <ac:spMkLst>
              <pc:docMk/>
              <pc:sldMasterMk cId="71891563" sldId="2147483660"/>
              <pc:sldLayoutMk cId="3493087221" sldId="2147483671"/>
              <ac:spMk id="38" creationId="{13B4D8DA-BF70-4527-9CB2-C14984CE5C54}"/>
            </ac:spMkLst>
          </pc:spChg>
          <pc:spChg chg="add mod">
            <ac:chgData name="varitsara monsiri" userId="d21832565e14aca8" providerId="LiveId" clId="{25AA6E88-4402-4E52-A0E2-3C3819772E87}" dt="2024-01-09T11:41:14.460" v="5921"/>
            <ac:spMkLst>
              <pc:docMk/>
              <pc:sldMasterMk cId="71891563" sldId="2147483660"/>
              <pc:sldLayoutMk cId="3493087221" sldId="2147483671"/>
              <ac:spMk id="39" creationId="{B0209CFD-F2BB-46E4-A9A5-B2E676165C2B}"/>
            </ac:spMkLst>
          </pc:spChg>
          <pc:spChg chg="add mod">
            <ac:chgData name="varitsara monsiri" userId="d21832565e14aca8" providerId="LiveId" clId="{25AA6E88-4402-4E52-A0E2-3C3819772E87}" dt="2024-01-09T11:47:07.416" v="6045" actId="207"/>
            <ac:spMkLst>
              <pc:docMk/>
              <pc:sldMasterMk cId="71891563" sldId="2147483660"/>
              <pc:sldLayoutMk cId="3493087221" sldId="2147483671"/>
              <ac:spMk id="40" creationId="{7FAF480A-92ED-4C7B-987B-F83EEA91A848}"/>
            </ac:spMkLst>
          </pc:spChg>
          <pc:spChg chg="add mod">
            <ac:chgData name="varitsara monsiri" userId="d21832565e14aca8" providerId="LiveId" clId="{25AA6E88-4402-4E52-A0E2-3C3819772E87}" dt="2024-01-09T11:45:20.539" v="6003" actId="1036"/>
            <ac:spMkLst>
              <pc:docMk/>
              <pc:sldMasterMk cId="71891563" sldId="2147483660"/>
              <pc:sldLayoutMk cId="3493087221" sldId="2147483671"/>
              <ac:spMk id="41" creationId="{673EDD46-C193-4709-B66C-DA3DAA13D75C}"/>
            </ac:spMkLst>
          </pc:spChg>
          <pc:spChg chg="add mod">
            <ac:chgData name="varitsara monsiri" userId="d21832565e14aca8" providerId="LiveId" clId="{25AA6E88-4402-4E52-A0E2-3C3819772E87}" dt="2024-01-09T11:47:10.920" v="6046" actId="207"/>
            <ac:spMkLst>
              <pc:docMk/>
              <pc:sldMasterMk cId="71891563" sldId="2147483660"/>
              <pc:sldLayoutMk cId="3493087221" sldId="2147483671"/>
              <ac:spMk id="42" creationId="{C132A514-A76D-4A03-99EA-32AB4D110753}"/>
            </ac:spMkLst>
          </pc:spChg>
          <pc:spChg chg="add mod">
            <ac:chgData name="varitsara monsiri" userId="d21832565e14aca8" providerId="LiveId" clId="{25AA6E88-4402-4E52-A0E2-3C3819772E87}" dt="2024-01-09T11:45:20.539" v="6003" actId="1036"/>
            <ac:spMkLst>
              <pc:docMk/>
              <pc:sldMasterMk cId="71891563" sldId="2147483660"/>
              <pc:sldLayoutMk cId="3493087221" sldId="2147483671"/>
              <ac:spMk id="43" creationId="{2EBA5916-BDE5-44B4-AF56-9984F13FBAB9}"/>
            </ac:spMkLst>
          </pc:spChg>
          <pc:spChg chg="add mod">
            <ac:chgData name="varitsara monsiri" userId="d21832565e14aca8" providerId="LiveId" clId="{25AA6E88-4402-4E52-A0E2-3C3819772E87}" dt="2024-01-09T11:47:17.344" v="6047" actId="207"/>
            <ac:spMkLst>
              <pc:docMk/>
              <pc:sldMasterMk cId="71891563" sldId="2147483660"/>
              <pc:sldLayoutMk cId="3493087221" sldId="2147483671"/>
              <ac:spMk id="44" creationId="{D4BE89B2-39F1-4779-8A76-6A2556D80CAF}"/>
            </ac:spMkLst>
          </pc:spChg>
          <pc:grpChg chg="add del mod">
            <ac:chgData name="varitsara monsiri" userId="d21832565e14aca8" providerId="LiveId" clId="{25AA6E88-4402-4E52-A0E2-3C3819772E87}" dt="2024-01-09T11:35:26.942" v="5821" actId="478"/>
            <ac:grpSpMkLst>
              <pc:docMk/>
              <pc:sldMasterMk cId="71891563" sldId="2147483660"/>
              <pc:sldLayoutMk cId="3493087221" sldId="2147483671"/>
              <ac:grpSpMk id="2" creationId="{DE641DB4-0A06-410B-912E-F2FC8E8E8F57}"/>
            </ac:grpSpMkLst>
          </pc:grpChg>
          <pc:grpChg chg="add del mod">
            <ac:chgData name="varitsara monsiri" userId="d21832565e14aca8" providerId="LiveId" clId="{25AA6E88-4402-4E52-A0E2-3C3819772E87}" dt="2024-01-09T11:43:48.750" v="5970" actId="21"/>
            <ac:grpSpMkLst>
              <pc:docMk/>
              <pc:sldMasterMk cId="71891563" sldId="2147483660"/>
              <pc:sldLayoutMk cId="3493087221" sldId="2147483671"/>
              <ac:grpSpMk id="5" creationId="{A547F390-112A-4F8D-A956-3377DA0B21E0}"/>
            </ac:grpSpMkLst>
          </pc:grpChg>
          <pc:grpChg chg="mod">
            <ac:chgData name="varitsara monsiri" userId="d21832565e14aca8" providerId="LiveId" clId="{25AA6E88-4402-4E52-A0E2-3C3819772E87}" dt="2024-01-09T11:40:06.848" v="5920"/>
            <ac:grpSpMkLst>
              <pc:docMk/>
              <pc:sldMasterMk cId="71891563" sldId="2147483660"/>
              <pc:sldLayoutMk cId="3493087221" sldId="2147483671"/>
              <ac:grpSpMk id="10" creationId="{5807EB71-28E1-4592-AD29-0964416FC47D}"/>
            </ac:grpSpMkLst>
          </pc:grpChg>
          <pc:grpChg chg="mod">
            <ac:chgData name="varitsara monsiri" userId="d21832565e14aca8" providerId="LiveId" clId="{25AA6E88-4402-4E52-A0E2-3C3819772E87}" dt="2024-01-09T11:40:06.848" v="5920"/>
            <ac:grpSpMkLst>
              <pc:docMk/>
              <pc:sldMasterMk cId="71891563" sldId="2147483660"/>
              <pc:sldLayoutMk cId="3493087221" sldId="2147483671"/>
              <ac:grpSpMk id="11" creationId="{D999C440-6F9E-478D-92B2-07301244EFDC}"/>
            </ac:grpSpMkLst>
          </pc:grpChg>
          <pc:grpChg chg="add mod">
            <ac:chgData name="varitsara monsiri" userId="d21832565e14aca8" providerId="LiveId" clId="{25AA6E88-4402-4E52-A0E2-3C3819772E87}" dt="2024-01-09T11:46:46.656" v="6044" actId="1036"/>
            <ac:grpSpMkLst>
              <pc:docMk/>
              <pc:sldMasterMk cId="71891563" sldId="2147483660"/>
              <pc:sldLayoutMk cId="3493087221" sldId="2147483671"/>
              <ac:grpSpMk id="45" creationId="{D2F13E07-E3FB-4E51-B61C-EEC830C06DFF}"/>
            </ac:grpSpMkLst>
          </pc:grpChg>
          <pc:picChg chg="mod">
            <ac:chgData name="varitsara monsiri" userId="d21832565e14aca8" providerId="LiveId" clId="{25AA6E88-4402-4E52-A0E2-3C3819772E87}" dt="2024-01-09T10:32:25.971" v="4985"/>
            <ac:picMkLst>
              <pc:docMk/>
              <pc:sldMasterMk cId="71891563" sldId="2147483660"/>
              <pc:sldLayoutMk cId="3493087221" sldId="2147483671"/>
              <ac:picMk id="3" creationId="{52500B26-7281-42E7-8DB9-2589846A6760}"/>
            </ac:picMkLst>
          </pc:picChg>
          <pc:picChg chg="mod">
            <ac:chgData name="varitsara monsiri" userId="d21832565e14aca8" providerId="LiveId" clId="{25AA6E88-4402-4E52-A0E2-3C3819772E87}" dt="2024-01-09T10:32:25.971" v="4985"/>
            <ac:picMkLst>
              <pc:docMk/>
              <pc:sldMasterMk cId="71891563" sldId="2147483660"/>
              <pc:sldLayoutMk cId="3493087221" sldId="2147483671"/>
              <ac:picMk id="4" creationId="{121415E1-E0A1-4705-9627-6ECFFA442BD6}"/>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6" creationId="{AFA7A8A2-B5AE-40F7-B1E1-33147D3822D1}"/>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7" creationId="{17BADD96-7DD8-4848-BEEC-C7732845189D}"/>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8" creationId="{40DA60B4-8859-40E9-915F-DAF4E244EB62}"/>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9" creationId="{9BA64E4F-94DC-4E83-B92D-FFB31320DA1C}"/>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12" creationId="{2E28A441-1D5F-4829-BE76-BFC19B0C4222}"/>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13" creationId="{49B4F394-B558-4ABF-A759-92DCAFBE463C}"/>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14" creationId="{7C1C9F11-1685-4792-AEF6-CFBDDF0E6D5A}"/>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15" creationId="{7D3646E5-20D3-4AF7-B847-62FE13A7ADDB}"/>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16" creationId="{0E8D10B3-B305-4F9C-9E5A-D44EC4538FA6}"/>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17" creationId="{27075081-0A68-4119-8CE1-89C61BF1EB3E}"/>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18" creationId="{126153E3-BCE0-4DDA-BC5E-324A8F311747}"/>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19" creationId="{066FBF9E-540C-423D-998A-0169A1A978BF}"/>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20" creationId="{C615BA00-674C-4C18-AB9B-E872BDDB3A7F}"/>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21" creationId="{D79130A1-B2F3-40C9-A742-889F4F8DB040}"/>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22" creationId="{268CBA3B-09E5-41A8-8853-2398FC3BE134}"/>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23" creationId="{97A78049-04A5-49BF-AE82-7E79409BCE3A}"/>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24" creationId="{9DB0E425-7200-40A7-8E4C-DA2E7D707B1F}"/>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25" creationId="{8F1ACF8B-A6AB-4210-BC94-361FAA68C980}"/>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26" creationId="{3AF3F5D2-9D7E-4103-979F-2D3B9F50D405}"/>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27" creationId="{A9501EB5-8526-43FB-8D79-C4B22AE9C3B5}"/>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28" creationId="{00E9BBD8-8BE4-4212-8C12-5014694C7EFD}"/>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29" creationId="{89C35FC4-0F23-485E-915D-032808C612A4}"/>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30" creationId="{7CE6BA22-4D60-43B3-8026-4178B0143388}"/>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31" creationId="{4CE237C9-F087-4A00-9CDD-9FAA6C1399FB}"/>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32" creationId="{F9012291-FC76-4766-AC8A-ACF1750618D4}"/>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33" creationId="{F8466322-3AF6-43B4-B095-3854E7D813D9}"/>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34" creationId="{FC23168A-A770-461F-8CCE-4668E12ACB4C}"/>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35" creationId="{FF7FB3BD-74EB-42B5-8445-34A503449D43}"/>
            </ac:picMkLst>
          </pc:picChg>
          <pc:picChg chg="mod">
            <ac:chgData name="varitsara monsiri" userId="d21832565e14aca8" providerId="LiveId" clId="{25AA6E88-4402-4E52-A0E2-3C3819772E87}" dt="2024-01-09T11:40:06.848" v="5920"/>
            <ac:picMkLst>
              <pc:docMk/>
              <pc:sldMasterMk cId="71891563" sldId="2147483660"/>
              <pc:sldLayoutMk cId="3493087221" sldId="2147483671"/>
              <ac:picMk id="36" creationId="{7669DED5-F81D-490F-B21E-235A87182EC3}"/>
            </ac:picMkLst>
          </pc:picChg>
          <pc:picChg chg="mod">
            <ac:chgData name="varitsara monsiri" userId="d21832565e14aca8" providerId="LiveId" clId="{25AA6E88-4402-4E52-A0E2-3C3819772E87}" dt="2024-01-09T11:46:15.662" v="6025"/>
            <ac:picMkLst>
              <pc:docMk/>
              <pc:sldMasterMk cId="71891563" sldId="2147483660"/>
              <pc:sldLayoutMk cId="3493087221" sldId="2147483671"/>
              <ac:picMk id="46" creationId="{47B5EF7D-F893-40BA-81B2-D37506651504}"/>
            </ac:picMkLst>
          </pc:picChg>
          <pc:picChg chg="mod">
            <ac:chgData name="varitsara monsiri" userId="d21832565e14aca8" providerId="LiveId" clId="{25AA6E88-4402-4E52-A0E2-3C3819772E87}" dt="2024-01-09T11:46:15.662" v="6025"/>
            <ac:picMkLst>
              <pc:docMk/>
              <pc:sldMasterMk cId="71891563" sldId="2147483660"/>
              <pc:sldLayoutMk cId="3493087221" sldId="2147483671"/>
              <ac:picMk id="47" creationId="{935A31C4-E32A-4CD7-954A-9DC850667AD8}"/>
            </ac:picMkLst>
          </pc:picChg>
        </pc:sldLayoutChg>
        <pc:sldLayoutChg chg="addSp delSp modSp mod ord">
          <pc:chgData name="varitsara monsiri" userId="d21832565e14aca8" providerId="LiveId" clId="{25AA6E88-4402-4E52-A0E2-3C3819772E87}" dt="2024-01-09T11:26:49.581" v="5782" actId="732"/>
          <pc:sldLayoutMkLst>
            <pc:docMk/>
            <pc:sldMasterMk cId="71891563" sldId="2147483660"/>
            <pc:sldLayoutMk cId="90411502" sldId="2147483672"/>
          </pc:sldLayoutMkLst>
          <pc:spChg chg="add del mod">
            <ac:chgData name="varitsara monsiri" userId="d21832565e14aca8" providerId="LiveId" clId="{25AA6E88-4402-4E52-A0E2-3C3819772E87}" dt="2024-01-09T10:59:14.606" v="5328" actId="478"/>
            <ac:spMkLst>
              <pc:docMk/>
              <pc:sldMasterMk cId="71891563" sldId="2147483660"/>
              <pc:sldLayoutMk cId="90411502" sldId="2147483672"/>
              <ac:spMk id="2" creationId="{479277F2-BDA3-48B6-A6D7-4150FF33B6C1}"/>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2" creationId="{D909C261-649D-43E5-9C45-440891521B60}"/>
            </ac:spMkLst>
          </pc:spChg>
          <pc:spChg chg="add del mod">
            <ac:chgData name="varitsara monsiri" userId="d21832565e14aca8" providerId="LiveId" clId="{25AA6E88-4402-4E52-A0E2-3C3819772E87}" dt="2024-01-09T10:59:14.606" v="5328" actId="478"/>
            <ac:spMkLst>
              <pc:docMk/>
              <pc:sldMasterMk cId="71891563" sldId="2147483660"/>
              <pc:sldLayoutMk cId="90411502" sldId="2147483672"/>
              <ac:spMk id="3" creationId="{A9BEC8AD-BE8A-451A-8D38-C23C0A1F408B}"/>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3" creationId="{B8D3C089-2ECB-4842-A320-55A4FB18E699}"/>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4" creationId="{4A288A9D-5E9D-437E-A2A1-B738DF16FFE7}"/>
            </ac:spMkLst>
          </pc:spChg>
          <pc:spChg chg="add del mod">
            <ac:chgData name="varitsara monsiri" userId="d21832565e14aca8" providerId="LiveId" clId="{25AA6E88-4402-4E52-A0E2-3C3819772E87}" dt="2024-01-09T10:59:14.606" v="5328" actId="478"/>
            <ac:spMkLst>
              <pc:docMk/>
              <pc:sldMasterMk cId="71891563" sldId="2147483660"/>
              <pc:sldLayoutMk cId="90411502" sldId="2147483672"/>
              <ac:spMk id="4" creationId="{EF33B526-5CE3-4722-98FF-C2FA79CC1124}"/>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5" creationId="{5EE69D47-DEEF-494D-B281-6FF61713EF55}"/>
            </ac:spMkLst>
          </pc:spChg>
          <pc:spChg chg="add del mod">
            <ac:chgData name="varitsara monsiri" userId="d21832565e14aca8" providerId="LiveId" clId="{25AA6E88-4402-4E52-A0E2-3C3819772E87}" dt="2024-01-09T10:59:14.606" v="5328" actId="478"/>
            <ac:spMkLst>
              <pc:docMk/>
              <pc:sldMasterMk cId="71891563" sldId="2147483660"/>
              <pc:sldLayoutMk cId="90411502" sldId="2147483672"/>
              <ac:spMk id="5" creationId="{8C8A38CF-3054-4729-A047-50CF2F82CB4B}"/>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6" creationId="{0583C5FA-7215-47A5-988B-A35177587E42}"/>
            </ac:spMkLst>
          </pc:spChg>
          <pc:spChg chg="add del mod">
            <ac:chgData name="varitsara monsiri" userId="d21832565e14aca8" providerId="LiveId" clId="{25AA6E88-4402-4E52-A0E2-3C3819772E87}" dt="2024-01-09T10:59:14.606" v="5328" actId="478"/>
            <ac:spMkLst>
              <pc:docMk/>
              <pc:sldMasterMk cId="71891563" sldId="2147483660"/>
              <pc:sldLayoutMk cId="90411502" sldId="2147483672"/>
              <ac:spMk id="6" creationId="{D18FCA46-F5D5-44D5-94EF-DD5AC1FD304E}"/>
            </ac:spMkLst>
          </pc:spChg>
          <pc:spChg chg="add del mod">
            <ac:chgData name="varitsara monsiri" userId="d21832565e14aca8" providerId="LiveId" clId="{25AA6E88-4402-4E52-A0E2-3C3819772E87}" dt="2024-01-09T10:59:14.606" v="5328" actId="478"/>
            <ac:spMkLst>
              <pc:docMk/>
              <pc:sldMasterMk cId="71891563" sldId="2147483660"/>
              <pc:sldLayoutMk cId="90411502" sldId="2147483672"/>
              <ac:spMk id="7" creationId="{A2691ACA-0B04-4F3C-B21A-006ED4B82491}"/>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7" creationId="{D02F98B0-6915-4AC2-9302-14962DBB9F48}"/>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8" creationId="{EA58CE90-7654-4869-95AB-CA9BEF40A087}"/>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9" creationId="{2C9B251B-4859-4FE3-8458-6C1C6E78A68A}"/>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10" creationId="{52913C1B-8EEF-4BDD-8CC2-80546A13A536}"/>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11" creationId="{955F0AAF-6C61-44E0-8783-F69B8ADC5E35}"/>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12" creationId="{86387F43-D745-4BBB-9199-FC5661BF2932}"/>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13" creationId="{0BA7C425-2528-41C0-A4F7-3D4EE27F775E}"/>
            </ac:spMkLst>
          </pc:spChg>
          <pc:spChg chg="add del mod">
            <ac:chgData name="varitsara monsiri" userId="d21832565e14aca8" providerId="LiveId" clId="{25AA6E88-4402-4E52-A0E2-3C3819772E87}" dt="2024-01-08T07:49:45.950" v="1234" actId="21"/>
            <ac:spMkLst>
              <pc:docMk/>
              <pc:sldMasterMk cId="71891563" sldId="2147483660"/>
              <pc:sldLayoutMk cId="90411502" sldId="2147483672"/>
              <ac:spMk id="14" creationId="{4DCE053F-103E-4CD2-8D37-185611940227}"/>
            </ac:spMkLst>
          </pc:spChg>
          <pc:picChg chg="add mod modCrop">
            <ac:chgData name="varitsara monsiri" userId="d21832565e14aca8" providerId="LiveId" clId="{25AA6E88-4402-4E52-A0E2-3C3819772E87}" dt="2024-01-09T11:26:49.581" v="5782" actId="732"/>
            <ac:picMkLst>
              <pc:docMk/>
              <pc:sldMasterMk cId="71891563" sldId="2147483660"/>
              <pc:sldLayoutMk cId="90411502" sldId="2147483672"/>
              <ac:picMk id="8" creationId="{32B2AD58-562B-4FFC-925A-C46ED7A36C2F}"/>
            </ac:picMkLst>
          </pc:picChg>
        </pc:sldLayoutChg>
        <pc:sldLayoutChg chg="addSp delSp modSp mod">
          <pc:chgData name="varitsara monsiri" userId="d21832565e14aca8" providerId="LiveId" clId="{25AA6E88-4402-4E52-A0E2-3C3819772E87}" dt="2024-01-09T11:10:05.423" v="5541" actId="14100"/>
          <pc:sldLayoutMkLst>
            <pc:docMk/>
            <pc:sldMasterMk cId="71891563" sldId="2147483660"/>
            <pc:sldLayoutMk cId="1947383946" sldId="2147483673"/>
          </pc:sldLayoutMkLst>
          <pc:spChg chg="add mod">
            <ac:chgData name="varitsara monsiri" userId="d21832565e14aca8" providerId="LiveId" clId="{25AA6E88-4402-4E52-A0E2-3C3819772E87}" dt="2024-01-09T06:45:04.334" v="2866"/>
            <ac:spMkLst>
              <pc:docMk/>
              <pc:sldMasterMk cId="71891563" sldId="2147483660"/>
              <pc:sldLayoutMk cId="1947383946" sldId="2147483673"/>
              <ac:spMk id="2" creationId="{AEDEC03B-9E66-4463-88CC-F007708A0456}"/>
            </ac:spMkLst>
          </pc:spChg>
          <pc:spChg chg="add mod">
            <ac:chgData name="varitsara monsiri" userId="d21832565e14aca8" providerId="LiveId" clId="{25AA6E88-4402-4E52-A0E2-3C3819772E87}" dt="2024-01-09T10:59:37.116" v="5393" actId="207"/>
            <ac:spMkLst>
              <pc:docMk/>
              <pc:sldMasterMk cId="71891563" sldId="2147483660"/>
              <pc:sldLayoutMk cId="1947383946" sldId="2147483673"/>
              <ac:spMk id="3" creationId="{4A71E2A0-221A-43D5-A1F1-11A1956821AD}"/>
            </ac:spMkLst>
          </pc:spChg>
          <pc:spChg chg="add mod">
            <ac:chgData name="varitsara monsiri" userId="d21832565e14aca8" providerId="LiveId" clId="{25AA6E88-4402-4E52-A0E2-3C3819772E87}" dt="2024-01-09T11:10:05.423" v="5541" actId="14100"/>
            <ac:spMkLst>
              <pc:docMk/>
              <pc:sldMasterMk cId="71891563" sldId="2147483660"/>
              <pc:sldLayoutMk cId="1947383946" sldId="2147483673"/>
              <ac:spMk id="4" creationId="{3C0C9FA7-2478-4582-90CF-8B27C4F3C193}"/>
            </ac:spMkLst>
          </pc:spChg>
          <pc:spChg chg="add mod">
            <ac:chgData name="varitsara monsiri" userId="d21832565e14aca8" providerId="LiveId" clId="{25AA6E88-4402-4E52-A0E2-3C3819772E87}" dt="2024-01-09T11:10:05.423" v="5541" actId="14100"/>
            <ac:spMkLst>
              <pc:docMk/>
              <pc:sldMasterMk cId="71891563" sldId="2147483660"/>
              <pc:sldLayoutMk cId="1947383946" sldId="2147483673"/>
              <ac:spMk id="5" creationId="{D6F99BA4-15C1-4E20-BA80-150DC2E298CD}"/>
            </ac:spMkLst>
          </pc:spChg>
          <pc:spChg chg="add mod">
            <ac:chgData name="varitsara monsiri" userId="d21832565e14aca8" providerId="LiveId" clId="{25AA6E88-4402-4E52-A0E2-3C3819772E87}" dt="2024-01-09T11:10:05.423" v="5541" actId="14100"/>
            <ac:spMkLst>
              <pc:docMk/>
              <pc:sldMasterMk cId="71891563" sldId="2147483660"/>
              <pc:sldLayoutMk cId="1947383946" sldId="2147483673"/>
              <ac:spMk id="6" creationId="{884A2C5D-88A7-4D9B-B7E5-8F9564FAB8CE}"/>
            </ac:spMkLst>
          </pc:spChg>
          <pc:spChg chg="add del mod">
            <ac:chgData name="varitsara monsiri" userId="d21832565e14aca8" providerId="LiveId" clId="{25AA6E88-4402-4E52-A0E2-3C3819772E87}" dt="2024-01-09T10:59:39.376" v="5394" actId="478"/>
            <ac:spMkLst>
              <pc:docMk/>
              <pc:sldMasterMk cId="71891563" sldId="2147483660"/>
              <pc:sldLayoutMk cId="1947383946" sldId="2147483673"/>
              <ac:spMk id="7" creationId="{004AFBAB-EBEB-420D-A2F9-C8E4BF0784B2}"/>
            </ac:spMkLst>
          </pc:spChg>
          <pc:spChg chg="add del mod">
            <ac:chgData name="varitsara monsiri" userId="d21832565e14aca8" providerId="LiveId" clId="{25AA6E88-4402-4E52-A0E2-3C3819772E87}" dt="2024-01-09T10:59:39.376" v="5394" actId="478"/>
            <ac:spMkLst>
              <pc:docMk/>
              <pc:sldMasterMk cId="71891563" sldId="2147483660"/>
              <pc:sldLayoutMk cId="1947383946" sldId="2147483673"/>
              <ac:spMk id="8" creationId="{1741EFB2-550A-4B20-B269-2825D1C0104D}"/>
            </ac:spMkLst>
          </pc:spChg>
          <pc:spChg chg="add mod">
            <ac:chgData name="varitsara monsiri" userId="d21832565e14aca8" providerId="LiveId" clId="{25AA6E88-4402-4E52-A0E2-3C3819772E87}" dt="2024-01-09T11:00:10.907" v="5399" actId="1076"/>
            <ac:spMkLst>
              <pc:docMk/>
              <pc:sldMasterMk cId="71891563" sldId="2147483660"/>
              <pc:sldLayoutMk cId="1947383946" sldId="2147483673"/>
              <ac:spMk id="9" creationId="{1581A366-9834-4595-8590-86FBE2C464ED}"/>
            </ac:spMkLst>
          </pc:spChg>
          <pc:spChg chg="add mod">
            <ac:chgData name="varitsara monsiri" userId="d21832565e14aca8" providerId="LiveId" clId="{25AA6E88-4402-4E52-A0E2-3C3819772E87}" dt="2024-01-09T11:00:42.380" v="5401" actId="552"/>
            <ac:spMkLst>
              <pc:docMk/>
              <pc:sldMasterMk cId="71891563" sldId="2147483660"/>
              <pc:sldLayoutMk cId="1947383946" sldId="2147483673"/>
              <ac:spMk id="10" creationId="{48B888B0-9E87-4855-83A1-B315E8F50184}"/>
            </ac:spMkLst>
          </pc:spChg>
        </pc:sldLayoutChg>
        <pc:sldLayoutChg chg="addSp delSp modSp mod">
          <pc:chgData name="varitsara monsiri" userId="d21832565e14aca8" providerId="LiveId" clId="{25AA6E88-4402-4E52-A0E2-3C3819772E87}" dt="2024-01-09T12:00:49.209" v="6318" actId="21"/>
          <pc:sldLayoutMkLst>
            <pc:docMk/>
            <pc:sldMasterMk cId="71891563" sldId="2147483660"/>
            <pc:sldLayoutMk cId="3177243361" sldId="2147483674"/>
          </pc:sldLayoutMkLst>
          <pc:spChg chg="add mod">
            <ac:chgData name="varitsara monsiri" userId="d21832565e14aca8" providerId="LiveId" clId="{25AA6E88-4402-4E52-A0E2-3C3819772E87}" dt="2024-01-09T11:58:27.435" v="6282" actId="1038"/>
            <ac:spMkLst>
              <pc:docMk/>
              <pc:sldMasterMk cId="71891563" sldId="2147483660"/>
              <pc:sldLayoutMk cId="3177243361" sldId="2147483674"/>
              <ac:spMk id="11" creationId="{D14326D5-3D60-4DCC-BCE3-68B8B383A860}"/>
            </ac:spMkLst>
          </pc:spChg>
          <pc:spChg chg="add mod">
            <ac:chgData name="varitsara monsiri" userId="d21832565e14aca8" providerId="LiveId" clId="{25AA6E88-4402-4E52-A0E2-3C3819772E87}" dt="2024-01-09T11:58:27.435" v="6282" actId="1038"/>
            <ac:spMkLst>
              <pc:docMk/>
              <pc:sldMasterMk cId="71891563" sldId="2147483660"/>
              <pc:sldLayoutMk cId="3177243361" sldId="2147483674"/>
              <ac:spMk id="12" creationId="{6134F6B9-C0D0-4F44-8833-4654381F98E1}"/>
            </ac:spMkLst>
          </pc:spChg>
          <pc:spChg chg="add mod">
            <ac:chgData name="varitsara monsiri" userId="d21832565e14aca8" providerId="LiveId" clId="{25AA6E88-4402-4E52-A0E2-3C3819772E87}" dt="2024-01-09T11:58:27.435" v="6282" actId="1038"/>
            <ac:spMkLst>
              <pc:docMk/>
              <pc:sldMasterMk cId="71891563" sldId="2147483660"/>
              <pc:sldLayoutMk cId="3177243361" sldId="2147483674"/>
              <ac:spMk id="13" creationId="{F0B7205C-9E37-4F5B-984E-E284ED2E87A5}"/>
            </ac:spMkLst>
          </pc:spChg>
          <pc:spChg chg="add mod">
            <ac:chgData name="varitsara monsiri" userId="d21832565e14aca8" providerId="LiveId" clId="{25AA6E88-4402-4E52-A0E2-3C3819772E87}" dt="2024-01-09T11:58:27.435" v="6282" actId="1038"/>
            <ac:spMkLst>
              <pc:docMk/>
              <pc:sldMasterMk cId="71891563" sldId="2147483660"/>
              <pc:sldLayoutMk cId="3177243361" sldId="2147483674"/>
              <ac:spMk id="14" creationId="{8A61A833-8BFD-4A0F-A0BF-ABA6BE066B8F}"/>
            </ac:spMkLst>
          </pc:spChg>
          <pc:spChg chg="add mod">
            <ac:chgData name="varitsara monsiri" userId="d21832565e14aca8" providerId="LiveId" clId="{25AA6E88-4402-4E52-A0E2-3C3819772E87}" dt="2024-01-09T11:58:35.449" v="6291" actId="1076"/>
            <ac:spMkLst>
              <pc:docMk/>
              <pc:sldMasterMk cId="71891563" sldId="2147483660"/>
              <pc:sldLayoutMk cId="3177243361" sldId="2147483674"/>
              <ac:spMk id="15" creationId="{C51306C0-E6AC-481A-988E-868F439C1AD0}"/>
            </ac:spMkLst>
          </pc:spChg>
          <pc:spChg chg="add mod">
            <ac:chgData name="varitsara monsiri" userId="d21832565e14aca8" providerId="LiveId" clId="{25AA6E88-4402-4E52-A0E2-3C3819772E87}" dt="2024-01-09T11:58:35.449" v="6291" actId="1076"/>
            <ac:spMkLst>
              <pc:docMk/>
              <pc:sldMasterMk cId="71891563" sldId="2147483660"/>
              <pc:sldLayoutMk cId="3177243361" sldId="2147483674"/>
              <ac:spMk id="16" creationId="{AA81DE12-7CEF-4842-BCE9-5ABD2C4CBE43}"/>
            </ac:spMkLst>
          </pc:spChg>
          <pc:spChg chg="add mod">
            <ac:chgData name="varitsara monsiri" userId="d21832565e14aca8" providerId="LiveId" clId="{25AA6E88-4402-4E52-A0E2-3C3819772E87}" dt="2024-01-09T11:58:35.449" v="6291" actId="1076"/>
            <ac:spMkLst>
              <pc:docMk/>
              <pc:sldMasterMk cId="71891563" sldId="2147483660"/>
              <pc:sldLayoutMk cId="3177243361" sldId="2147483674"/>
              <ac:spMk id="17" creationId="{F91E2E58-9BD1-40A6-9AD4-087A878883C2}"/>
            </ac:spMkLst>
          </pc:spChg>
          <pc:spChg chg="add mod">
            <ac:chgData name="varitsara monsiri" userId="d21832565e14aca8" providerId="LiveId" clId="{25AA6E88-4402-4E52-A0E2-3C3819772E87}" dt="2024-01-09T11:58:35.449" v="6291" actId="1076"/>
            <ac:spMkLst>
              <pc:docMk/>
              <pc:sldMasterMk cId="71891563" sldId="2147483660"/>
              <pc:sldLayoutMk cId="3177243361" sldId="2147483674"/>
              <ac:spMk id="18" creationId="{3D0D3463-70C9-4786-B5E4-30C341FFE9E9}"/>
            </ac:spMkLst>
          </pc:spChg>
          <pc:spChg chg="add mod">
            <ac:chgData name="varitsara monsiri" userId="d21832565e14aca8" providerId="LiveId" clId="{25AA6E88-4402-4E52-A0E2-3C3819772E87}" dt="2024-01-09T11:58:15.049" v="6272" actId="1035"/>
            <ac:spMkLst>
              <pc:docMk/>
              <pc:sldMasterMk cId="71891563" sldId="2147483660"/>
              <pc:sldLayoutMk cId="3177243361" sldId="2147483674"/>
              <ac:spMk id="19" creationId="{8E661473-C5BD-42D0-B9D0-2DEF535B00E9}"/>
            </ac:spMkLst>
          </pc:spChg>
          <pc:grpChg chg="add del mod">
            <ac:chgData name="varitsara monsiri" userId="d21832565e14aca8" providerId="LiveId" clId="{25AA6E88-4402-4E52-A0E2-3C3819772E87}" dt="2024-01-09T11:46:04.451" v="6024" actId="21"/>
            <ac:grpSpMkLst>
              <pc:docMk/>
              <pc:sldMasterMk cId="71891563" sldId="2147483660"/>
              <pc:sldLayoutMk cId="3177243361" sldId="2147483674"/>
              <ac:grpSpMk id="2" creationId="{C421A36D-C952-4E5E-ACB2-B6A41AA94EC3}"/>
            </ac:grpSpMkLst>
          </pc:grpChg>
          <pc:grpChg chg="add del mod">
            <ac:chgData name="varitsara monsiri" userId="d21832565e14aca8" providerId="LiveId" clId="{25AA6E88-4402-4E52-A0E2-3C3819772E87}" dt="2024-01-09T12:00:49.209" v="6318" actId="21"/>
            <ac:grpSpMkLst>
              <pc:docMk/>
              <pc:sldMasterMk cId="71891563" sldId="2147483660"/>
              <pc:sldLayoutMk cId="3177243361" sldId="2147483674"/>
              <ac:grpSpMk id="5" creationId="{571A215D-52BA-4FDD-B693-4091C5959BFB}"/>
            </ac:grpSpMkLst>
          </pc:grpChg>
          <pc:picChg chg="mod">
            <ac:chgData name="varitsara monsiri" userId="d21832565e14aca8" providerId="LiveId" clId="{25AA6E88-4402-4E52-A0E2-3C3819772E87}" dt="2024-01-09T11:45:51.697" v="6023"/>
            <ac:picMkLst>
              <pc:docMk/>
              <pc:sldMasterMk cId="71891563" sldId="2147483660"/>
              <pc:sldLayoutMk cId="3177243361" sldId="2147483674"/>
              <ac:picMk id="3" creationId="{748C667E-D759-4906-9270-FA84A2E8F83C}"/>
            </ac:picMkLst>
          </pc:picChg>
          <pc:picChg chg="mod">
            <ac:chgData name="varitsara monsiri" userId="d21832565e14aca8" providerId="LiveId" clId="{25AA6E88-4402-4E52-A0E2-3C3819772E87}" dt="2024-01-09T11:45:51.697" v="6023"/>
            <ac:picMkLst>
              <pc:docMk/>
              <pc:sldMasterMk cId="71891563" sldId="2147483660"/>
              <pc:sldLayoutMk cId="3177243361" sldId="2147483674"/>
              <ac:picMk id="4" creationId="{C6611CDC-77E7-4422-8E09-E240E07946EB}"/>
            </ac:picMkLst>
          </pc:picChg>
          <pc:picChg chg="mod">
            <ac:chgData name="varitsara monsiri" userId="d21832565e14aca8" providerId="LiveId" clId="{25AA6E88-4402-4E52-A0E2-3C3819772E87}" dt="2024-01-09T11:57:48.805" v="6264" actId="1076"/>
            <ac:picMkLst>
              <pc:docMk/>
              <pc:sldMasterMk cId="71891563" sldId="2147483660"/>
              <pc:sldLayoutMk cId="3177243361" sldId="2147483674"/>
              <ac:picMk id="6" creationId="{DE9D1738-AC59-4005-8086-11EC26CA7664}"/>
            </ac:picMkLst>
          </pc:picChg>
          <pc:picChg chg="mod">
            <ac:chgData name="varitsara monsiri" userId="d21832565e14aca8" providerId="LiveId" clId="{25AA6E88-4402-4E52-A0E2-3C3819772E87}" dt="2024-01-09T11:52:46.911" v="6101"/>
            <ac:picMkLst>
              <pc:docMk/>
              <pc:sldMasterMk cId="71891563" sldId="2147483660"/>
              <pc:sldLayoutMk cId="3177243361" sldId="2147483674"/>
              <ac:picMk id="7" creationId="{4D16A080-D7A5-460B-91CB-C5BFD62D40E3}"/>
            </ac:picMkLst>
          </pc:picChg>
          <pc:picChg chg="mod">
            <ac:chgData name="varitsara monsiri" userId="d21832565e14aca8" providerId="LiveId" clId="{25AA6E88-4402-4E52-A0E2-3C3819772E87}" dt="2024-01-09T11:52:46.911" v="6101"/>
            <ac:picMkLst>
              <pc:docMk/>
              <pc:sldMasterMk cId="71891563" sldId="2147483660"/>
              <pc:sldLayoutMk cId="3177243361" sldId="2147483674"/>
              <ac:picMk id="8" creationId="{FD0EC12E-D2DB-4CBD-A279-37F4421085B2}"/>
            </ac:picMkLst>
          </pc:picChg>
          <pc:picChg chg="mod">
            <ac:chgData name="varitsara monsiri" userId="d21832565e14aca8" providerId="LiveId" clId="{25AA6E88-4402-4E52-A0E2-3C3819772E87}" dt="2024-01-09T11:52:46.911" v="6101"/>
            <ac:picMkLst>
              <pc:docMk/>
              <pc:sldMasterMk cId="71891563" sldId="2147483660"/>
              <pc:sldLayoutMk cId="3177243361" sldId="2147483674"/>
              <ac:picMk id="9" creationId="{C7DE7EAE-549F-441D-9EC0-E57D60277F90}"/>
            </ac:picMkLst>
          </pc:picChg>
          <pc:picChg chg="mod">
            <ac:chgData name="varitsara monsiri" userId="d21832565e14aca8" providerId="LiveId" clId="{25AA6E88-4402-4E52-A0E2-3C3819772E87}" dt="2024-01-09T11:55:29.992" v="6220" actId="1038"/>
            <ac:picMkLst>
              <pc:docMk/>
              <pc:sldMasterMk cId="71891563" sldId="2147483660"/>
              <pc:sldLayoutMk cId="3177243361" sldId="2147483674"/>
              <ac:picMk id="10" creationId="{BEDA2C36-7FB9-4C71-AE1A-8708E5EFC066}"/>
            </ac:picMkLst>
          </pc:picChg>
        </pc:sldLayoutChg>
        <pc:sldLayoutChg chg="addSp delSp modSp mod">
          <pc:chgData name="varitsara monsiri" userId="d21832565e14aca8" providerId="LiveId" clId="{25AA6E88-4402-4E52-A0E2-3C3819772E87}" dt="2024-01-09T09:46:08.510" v="4263"/>
          <pc:sldLayoutMkLst>
            <pc:docMk/>
            <pc:sldMasterMk cId="71891563" sldId="2147483660"/>
            <pc:sldLayoutMk cId="4013673518" sldId="2147483675"/>
          </pc:sldLayoutMkLst>
          <pc:spChg chg="add mod">
            <ac:chgData name="varitsara monsiri" userId="d21832565e14aca8" providerId="LiveId" clId="{25AA6E88-4402-4E52-A0E2-3C3819772E87}" dt="2024-01-09T06:45:02.510" v="2865"/>
            <ac:spMkLst>
              <pc:docMk/>
              <pc:sldMasterMk cId="71891563" sldId="2147483660"/>
              <pc:sldLayoutMk cId="4013673518" sldId="2147483675"/>
              <ac:spMk id="2" creationId="{0AF4A640-ED24-4FDE-A4F1-404E476EE8D6}"/>
            </ac:spMkLst>
          </pc:spChg>
          <pc:spChg chg="add mod">
            <ac:chgData name="varitsara monsiri" userId="d21832565e14aca8" providerId="LiveId" clId="{25AA6E88-4402-4E52-A0E2-3C3819772E87}" dt="2024-01-09T09:42:16.330" v="4169" actId="1035"/>
            <ac:spMkLst>
              <pc:docMk/>
              <pc:sldMasterMk cId="71891563" sldId="2147483660"/>
              <pc:sldLayoutMk cId="4013673518" sldId="2147483675"/>
              <ac:spMk id="4" creationId="{01C9BE18-2D59-4607-B336-A9425A828DD4}"/>
            </ac:spMkLst>
          </pc:spChg>
          <pc:spChg chg="add mod">
            <ac:chgData name="varitsara monsiri" userId="d21832565e14aca8" providerId="LiveId" clId="{25AA6E88-4402-4E52-A0E2-3C3819772E87}" dt="2024-01-09T09:43:39.333" v="4210" actId="1036"/>
            <ac:spMkLst>
              <pc:docMk/>
              <pc:sldMasterMk cId="71891563" sldId="2147483660"/>
              <pc:sldLayoutMk cId="4013673518" sldId="2147483675"/>
              <ac:spMk id="5" creationId="{9A706CF1-97BF-4B39-8776-EA1C06E35E9C}"/>
            </ac:spMkLst>
          </pc:spChg>
          <pc:picChg chg="add del mod">
            <ac:chgData name="varitsara monsiri" userId="d21832565e14aca8" providerId="LiveId" clId="{25AA6E88-4402-4E52-A0E2-3C3819772E87}" dt="2024-01-09T09:41:46.699" v="4143" actId="478"/>
            <ac:picMkLst>
              <pc:docMk/>
              <pc:sldMasterMk cId="71891563" sldId="2147483660"/>
              <pc:sldLayoutMk cId="4013673518" sldId="2147483675"/>
              <ac:picMk id="3" creationId="{D1478D71-E8BC-4E35-BE76-F3605BA928EE}"/>
            </ac:picMkLst>
          </pc:picChg>
          <pc:picChg chg="add mod">
            <ac:chgData name="varitsara monsiri" userId="d21832565e14aca8" providerId="LiveId" clId="{25AA6E88-4402-4E52-A0E2-3C3819772E87}" dt="2024-01-09T09:46:08.510" v="4263"/>
            <ac:picMkLst>
              <pc:docMk/>
              <pc:sldMasterMk cId="71891563" sldId="2147483660"/>
              <pc:sldLayoutMk cId="4013673518" sldId="2147483675"/>
              <ac:picMk id="6" creationId="{50121403-D5C3-471F-AE0B-01A6EEBDB11B}"/>
            </ac:picMkLst>
          </pc:picChg>
          <pc:picChg chg="add mod">
            <ac:chgData name="varitsara monsiri" userId="d21832565e14aca8" providerId="LiveId" clId="{25AA6E88-4402-4E52-A0E2-3C3819772E87}" dt="2024-01-09T09:46:08.510" v="4263"/>
            <ac:picMkLst>
              <pc:docMk/>
              <pc:sldMasterMk cId="71891563" sldId="2147483660"/>
              <pc:sldLayoutMk cId="4013673518" sldId="2147483675"/>
              <ac:picMk id="7" creationId="{ED925568-1358-4036-AA88-17437C632AD2}"/>
            </ac:picMkLst>
          </pc:picChg>
        </pc:sldLayoutChg>
        <pc:sldLayoutChg chg="addSp delSp modSp mod">
          <pc:chgData name="varitsara monsiri" userId="d21832565e14aca8" providerId="LiveId" clId="{25AA6E88-4402-4E52-A0E2-3C3819772E87}" dt="2024-01-09T11:28:14.800" v="5796" actId="1037"/>
          <pc:sldLayoutMkLst>
            <pc:docMk/>
            <pc:sldMasterMk cId="71891563" sldId="2147483660"/>
            <pc:sldLayoutMk cId="3927210533" sldId="2147483676"/>
          </pc:sldLayoutMkLst>
          <pc:spChg chg="add mod">
            <ac:chgData name="varitsara monsiri" userId="d21832565e14aca8" providerId="LiveId" clId="{25AA6E88-4402-4E52-A0E2-3C3819772E87}" dt="2024-01-09T11:28:14.800" v="5796" actId="1037"/>
            <ac:spMkLst>
              <pc:docMk/>
              <pc:sldMasterMk cId="71891563" sldId="2147483660"/>
              <pc:sldLayoutMk cId="3927210533" sldId="2147483676"/>
              <ac:spMk id="2" creationId="{26933DAA-FB7D-4ADB-93B5-678B801CCA6D}"/>
            </ac:spMkLst>
          </pc:spChg>
          <pc:spChg chg="add mod">
            <ac:chgData name="varitsara monsiri" userId="d21832565e14aca8" providerId="LiveId" clId="{25AA6E88-4402-4E52-A0E2-3C3819772E87}" dt="2024-01-09T11:28:14.800" v="5796" actId="1037"/>
            <ac:spMkLst>
              <pc:docMk/>
              <pc:sldMasterMk cId="71891563" sldId="2147483660"/>
              <pc:sldLayoutMk cId="3927210533" sldId="2147483676"/>
              <ac:spMk id="3" creationId="{E9D5E461-E649-4534-876A-35704AF7DFD1}"/>
            </ac:spMkLst>
          </pc:spChg>
          <pc:spChg chg="add mod">
            <ac:chgData name="varitsara monsiri" userId="d21832565e14aca8" providerId="LiveId" clId="{25AA6E88-4402-4E52-A0E2-3C3819772E87}" dt="2024-01-09T11:28:14.800" v="5796" actId="1037"/>
            <ac:spMkLst>
              <pc:docMk/>
              <pc:sldMasterMk cId="71891563" sldId="2147483660"/>
              <pc:sldLayoutMk cId="3927210533" sldId="2147483676"/>
              <ac:spMk id="4" creationId="{A607F059-9732-4B93-BBED-1F154644FE13}"/>
            </ac:spMkLst>
          </pc:spChg>
          <pc:spChg chg="add mod">
            <ac:chgData name="varitsara monsiri" userId="d21832565e14aca8" providerId="LiveId" clId="{25AA6E88-4402-4E52-A0E2-3C3819772E87}" dt="2024-01-09T11:28:14.800" v="5796" actId="1037"/>
            <ac:spMkLst>
              <pc:docMk/>
              <pc:sldMasterMk cId="71891563" sldId="2147483660"/>
              <pc:sldLayoutMk cId="3927210533" sldId="2147483676"/>
              <ac:spMk id="5" creationId="{53ADD81C-C1FF-4276-AAE3-9988BBB539E7}"/>
            </ac:spMkLst>
          </pc:spChg>
          <pc:picChg chg="add del mod">
            <ac:chgData name="varitsara monsiri" userId="d21832565e14aca8" providerId="LiveId" clId="{25AA6E88-4402-4E52-A0E2-3C3819772E87}" dt="2024-01-09T11:27:57.906" v="5786" actId="478"/>
            <ac:picMkLst>
              <pc:docMk/>
              <pc:sldMasterMk cId="71891563" sldId="2147483660"/>
              <pc:sldLayoutMk cId="3927210533" sldId="2147483676"/>
              <ac:picMk id="6" creationId="{1A40029F-495B-4764-AD33-2A63C90F124D}"/>
            </ac:picMkLst>
          </pc:picChg>
        </pc:sldLayoutChg>
        <pc:sldLayoutChg chg="addSp delSp modSp mod">
          <pc:chgData name="varitsara monsiri" userId="d21832565e14aca8" providerId="LiveId" clId="{25AA6E88-4402-4E52-A0E2-3C3819772E87}" dt="2024-01-09T10:44:00.441" v="5118" actId="12789"/>
          <pc:sldLayoutMkLst>
            <pc:docMk/>
            <pc:sldMasterMk cId="71891563" sldId="2147483660"/>
            <pc:sldLayoutMk cId="2201733091" sldId="2147483677"/>
          </pc:sldLayoutMkLst>
          <pc:spChg chg="add mod">
            <ac:chgData name="varitsara monsiri" userId="d21832565e14aca8" providerId="LiveId" clId="{25AA6E88-4402-4E52-A0E2-3C3819772E87}" dt="2024-01-09T06:45:00.836" v="2864"/>
            <ac:spMkLst>
              <pc:docMk/>
              <pc:sldMasterMk cId="71891563" sldId="2147483660"/>
              <pc:sldLayoutMk cId="2201733091" sldId="2147483677"/>
              <ac:spMk id="2" creationId="{1970F409-CA3E-4547-9636-8EE6CC36B96E}"/>
            </ac:spMkLst>
          </pc:spChg>
          <pc:spChg chg="add del mod">
            <ac:chgData name="varitsara monsiri" userId="d21832565e14aca8" providerId="LiveId" clId="{25AA6E88-4402-4E52-A0E2-3C3819772E87}" dt="2024-01-09T10:36:46.620" v="5009" actId="478"/>
            <ac:spMkLst>
              <pc:docMk/>
              <pc:sldMasterMk cId="71891563" sldId="2147483660"/>
              <pc:sldLayoutMk cId="2201733091" sldId="2147483677"/>
              <ac:spMk id="3" creationId="{A3380858-D4F4-4EBB-93A8-F705041B8036}"/>
            </ac:spMkLst>
          </pc:spChg>
          <pc:spChg chg="mod">
            <ac:chgData name="varitsara monsiri" userId="d21832565e14aca8" providerId="LiveId" clId="{25AA6E88-4402-4E52-A0E2-3C3819772E87}" dt="2024-01-09T10:36:43.427" v="5008"/>
            <ac:spMkLst>
              <pc:docMk/>
              <pc:sldMasterMk cId="71891563" sldId="2147483660"/>
              <pc:sldLayoutMk cId="2201733091" sldId="2147483677"/>
              <ac:spMk id="5" creationId="{7FDE74DF-0E8C-4CDC-AFED-AF453A0235E6}"/>
            </ac:spMkLst>
          </pc:spChg>
          <pc:spChg chg="mod">
            <ac:chgData name="varitsara monsiri" userId="d21832565e14aca8" providerId="LiveId" clId="{25AA6E88-4402-4E52-A0E2-3C3819772E87}" dt="2024-01-09T10:43:20.971" v="5108" actId="207"/>
            <ac:spMkLst>
              <pc:docMk/>
              <pc:sldMasterMk cId="71891563" sldId="2147483660"/>
              <pc:sldLayoutMk cId="2201733091" sldId="2147483677"/>
              <ac:spMk id="6" creationId="{B5024BCE-7325-46CA-B1F3-D30283E45BF9}"/>
            </ac:spMkLst>
          </pc:spChg>
          <pc:spChg chg="add del mod">
            <ac:chgData name="varitsara monsiri" userId="d21832565e14aca8" providerId="LiveId" clId="{25AA6E88-4402-4E52-A0E2-3C3819772E87}" dt="2024-01-09T10:37:10.077" v="5015" actId="478"/>
            <ac:spMkLst>
              <pc:docMk/>
              <pc:sldMasterMk cId="71891563" sldId="2147483660"/>
              <pc:sldLayoutMk cId="2201733091" sldId="2147483677"/>
              <ac:spMk id="7" creationId="{33E9FD56-60ED-42A1-A4A9-81F0431CDAA2}"/>
            </ac:spMkLst>
          </pc:spChg>
          <pc:spChg chg="add mod ord">
            <ac:chgData name="varitsara monsiri" userId="d21832565e14aca8" providerId="LiveId" clId="{25AA6E88-4402-4E52-A0E2-3C3819772E87}" dt="2024-01-09T10:43:52.129" v="5115" actId="164"/>
            <ac:spMkLst>
              <pc:docMk/>
              <pc:sldMasterMk cId="71891563" sldId="2147483660"/>
              <pc:sldLayoutMk cId="2201733091" sldId="2147483677"/>
              <ac:spMk id="8" creationId="{21807DD8-731E-43CF-9DAD-D6AE33C7CC63}"/>
            </ac:spMkLst>
          </pc:spChg>
          <pc:grpChg chg="add mod">
            <ac:chgData name="varitsara monsiri" userId="d21832565e14aca8" providerId="LiveId" clId="{25AA6E88-4402-4E52-A0E2-3C3819772E87}" dt="2024-01-09T10:43:52.129" v="5115" actId="164"/>
            <ac:grpSpMkLst>
              <pc:docMk/>
              <pc:sldMasterMk cId="71891563" sldId="2147483660"/>
              <pc:sldLayoutMk cId="2201733091" sldId="2147483677"/>
              <ac:grpSpMk id="4" creationId="{F23CB696-CB3C-4C49-97D3-53840B27EA16}"/>
            </ac:grpSpMkLst>
          </pc:grpChg>
          <pc:grpChg chg="add mod">
            <ac:chgData name="varitsara monsiri" userId="d21832565e14aca8" providerId="LiveId" clId="{25AA6E88-4402-4E52-A0E2-3C3819772E87}" dt="2024-01-09T10:44:00.441" v="5118" actId="12789"/>
            <ac:grpSpMkLst>
              <pc:docMk/>
              <pc:sldMasterMk cId="71891563" sldId="2147483660"/>
              <pc:sldLayoutMk cId="2201733091" sldId="2147483677"/>
              <ac:grpSpMk id="9" creationId="{D9AB575B-DEDD-4964-83DF-9215185100C8}"/>
            </ac:grpSpMkLst>
          </pc:grpChg>
        </pc:sldLayoutChg>
        <pc:sldLayoutChg chg="addSp modSp mod">
          <pc:chgData name="varitsara monsiri" userId="d21832565e14aca8" providerId="LiveId" clId="{25AA6E88-4402-4E52-A0E2-3C3819772E87}" dt="2024-01-09T10:28:26.425" v="4948" actId="207"/>
          <pc:sldLayoutMkLst>
            <pc:docMk/>
            <pc:sldMasterMk cId="71891563" sldId="2147483660"/>
            <pc:sldLayoutMk cId="3460351545" sldId="2147483679"/>
          </pc:sldLayoutMkLst>
          <pc:spChg chg="add mod">
            <ac:chgData name="varitsara monsiri" userId="d21832565e14aca8" providerId="LiveId" clId="{25AA6E88-4402-4E52-A0E2-3C3819772E87}" dt="2024-01-09T06:44:57.118" v="2863"/>
            <ac:spMkLst>
              <pc:docMk/>
              <pc:sldMasterMk cId="71891563" sldId="2147483660"/>
              <pc:sldLayoutMk cId="3460351545" sldId="2147483679"/>
              <ac:spMk id="2" creationId="{E328C6D8-5482-4650-81F6-1CAF686631EC}"/>
            </ac:spMkLst>
          </pc:spChg>
          <pc:spChg chg="add mod">
            <ac:chgData name="varitsara monsiri" userId="d21832565e14aca8" providerId="LiveId" clId="{25AA6E88-4402-4E52-A0E2-3C3819772E87}" dt="2024-01-09T10:27:18.729" v="4904" actId="1035"/>
            <ac:spMkLst>
              <pc:docMk/>
              <pc:sldMasterMk cId="71891563" sldId="2147483660"/>
              <pc:sldLayoutMk cId="3460351545" sldId="2147483679"/>
              <ac:spMk id="3" creationId="{549B53E8-A742-454B-9B67-A680368141C2}"/>
            </ac:spMkLst>
          </pc:spChg>
          <pc:spChg chg="add mod">
            <ac:chgData name="varitsara monsiri" userId="d21832565e14aca8" providerId="LiveId" clId="{25AA6E88-4402-4E52-A0E2-3C3819772E87}" dt="2024-01-09T10:28:26.425" v="4948" actId="207"/>
            <ac:spMkLst>
              <pc:docMk/>
              <pc:sldMasterMk cId="71891563" sldId="2147483660"/>
              <pc:sldLayoutMk cId="3460351545" sldId="2147483679"/>
              <ac:spMk id="4" creationId="{D743C3BB-971D-440A-9E83-4B3EE322660D}"/>
            </ac:spMkLst>
          </pc:spChg>
          <pc:spChg chg="add mod">
            <ac:chgData name="varitsara monsiri" userId="d21832565e14aca8" providerId="LiveId" clId="{25AA6E88-4402-4E52-A0E2-3C3819772E87}" dt="2024-01-09T10:27:32.673" v="4943" actId="1038"/>
            <ac:spMkLst>
              <pc:docMk/>
              <pc:sldMasterMk cId="71891563" sldId="2147483660"/>
              <pc:sldLayoutMk cId="3460351545" sldId="2147483679"/>
              <ac:spMk id="5" creationId="{0AC24B22-AA29-4C1E-B702-DE7F82AF03A1}"/>
            </ac:spMkLst>
          </pc:spChg>
          <pc:spChg chg="add mod">
            <ac:chgData name="varitsara monsiri" userId="d21832565e14aca8" providerId="LiveId" clId="{25AA6E88-4402-4E52-A0E2-3C3819772E87}" dt="2024-01-09T10:28:26.425" v="4948" actId="207"/>
            <ac:spMkLst>
              <pc:docMk/>
              <pc:sldMasterMk cId="71891563" sldId="2147483660"/>
              <pc:sldLayoutMk cId="3460351545" sldId="2147483679"/>
              <ac:spMk id="6" creationId="{514925F5-22E9-46FE-9196-356B11CAAA1A}"/>
            </ac:spMkLst>
          </pc:spChg>
          <pc:spChg chg="add mod">
            <ac:chgData name="varitsara monsiri" userId="d21832565e14aca8" providerId="LiveId" clId="{25AA6E88-4402-4E52-A0E2-3C3819772E87}" dt="2024-01-09T10:27:26.065" v="4924" actId="1037"/>
            <ac:spMkLst>
              <pc:docMk/>
              <pc:sldMasterMk cId="71891563" sldId="2147483660"/>
              <pc:sldLayoutMk cId="3460351545" sldId="2147483679"/>
              <ac:spMk id="7" creationId="{FF88EFA2-C4AB-4186-BAE7-769C731A6F2F}"/>
            </ac:spMkLst>
          </pc:spChg>
          <pc:spChg chg="add mod">
            <ac:chgData name="varitsara monsiri" userId="d21832565e14aca8" providerId="LiveId" clId="{25AA6E88-4402-4E52-A0E2-3C3819772E87}" dt="2024-01-09T10:28:26.425" v="4948" actId="207"/>
            <ac:spMkLst>
              <pc:docMk/>
              <pc:sldMasterMk cId="71891563" sldId="2147483660"/>
              <pc:sldLayoutMk cId="3460351545" sldId="2147483679"/>
              <ac:spMk id="8" creationId="{A82D6733-D3B2-42F1-AF98-048039356B99}"/>
            </ac:spMkLst>
          </pc:spChg>
          <pc:grpChg chg="add mod">
            <ac:chgData name="varitsara monsiri" userId="d21832565e14aca8" providerId="LiveId" clId="{25AA6E88-4402-4E52-A0E2-3C3819772E87}" dt="2024-01-09T10:22:11.131" v="4674"/>
            <ac:grpSpMkLst>
              <pc:docMk/>
              <pc:sldMasterMk cId="71891563" sldId="2147483660"/>
              <pc:sldLayoutMk cId="3460351545" sldId="2147483679"/>
              <ac:grpSpMk id="9" creationId="{2BBB6B71-CCDB-4461-AB0C-093C6EC3882A}"/>
            </ac:grpSpMkLst>
          </pc:grpChg>
          <pc:picChg chg="mod">
            <ac:chgData name="varitsara monsiri" userId="d21832565e14aca8" providerId="LiveId" clId="{25AA6E88-4402-4E52-A0E2-3C3819772E87}" dt="2024-01-09T10:22:11.131" v="4674"/>
            <ac:picMkLst>
              <pc:docMk/>
              <pc:sldMasterMk cId="71891563" sldId="2147483660"/>
              <pc:sldLayoutMk cId="3460351545" sldId="2147483679"/>
              <ac:picMk id="10" creationId="{2FCEEDE4-062C-4E36-872A-341AC5883B55}"/>
            </ac:picMkLst>
          </pc:picChg>
          <pc:picChg chg="mod">
            <ac:chgData name="varitsara monsiri" userId="d21832565e14aca8" providerId="LiveId" clId="{25AA6E88-4402-4E52-A0E2-3C3819772E87}" dt="2024-01-09T10:22:11.131" v="4674"/>
            <ac:picMkLst>
              <pc:docMk/>
              <pc:sldMasterMk cId="71891563" sldId="2147483660"/>
              <pc:sldLayoutMk cId="3460351545" sldId="2147483679"/>
              <ac:picMk id="11" creationId="{B0F9F9EE-1FEC-4732-B233-D8052439274A}"/>
            </ac:picMkLst>
          </pc:picChg>
        </pc:sldLayoutChg>
        <pc:sldLayoutChg chg="addSp modSp mod">
          <pc:chgData name="varitsara monsiri" userId="d21832565e14aca8" providerId="LiveId" clId="{25AA6E88-4402-4E52-A0E2-3C3819772E87}" dt="2024-01-09T07:47:35.213" v="3589" actId="207"/>
          <pc:sldLayoutMkLst>
            <pc:docMk/>
            <pc:sldMasterMk cId="71891563" sldId="2147483660"/>
            <pc:sldLayoutMk cId="1534218741" sldId="2147483680"/>
          </pc:sldLayoutMkLst>
          <pc:spChg chg="add mod">
            <ac:chgData name="varitsara monsiri" userId="d21832565e14aca8" providerId="LiveId" clId="{25AA6E88-4402-4E52-A0E2-3C3819772E87}" dt="2024-01-09T07:23:56.866" v="3219"/>
            <ac:spMkLst>
              <pc:docMk/>
              <pc:sldMasterMk cId="71891563" sldId="2147483660"/>
              <pc:sldLayoutMk cId="1534218741" sldId="2147483680"/>
              <ac:spMk id="2" creationId="{D8932697-195C-4DA7-BDAC-7B670405B3CD}"/>
            </ac:spMkLst>
          </pc:spChg>
          <pc:spChg chg="add mod">
            <ac:chgData name="varitsara monsiri" userId="d21832565e14aca8" providerId="LiveId" clId="{25AA6E88-4402-4E52-A0E2-3C3819772E87}" dt="2024-01-09T07:33:54.016" v="3414" actId="1035"/>
            <ac:spMkLst>
              <pc:docMk/>
              <pc:sldMasterMk cId="71891563" sldId="2147483660"/>
              <pc:sldLayoutMk cId="1534218741" sldId="2147483680"/>
              <ac:spMk id="3" creationId="{6F026337-62F8-4024-8E08-7E8B07158983}"/>
            </ac:spMkLst>
          </pc:spChg>
          <pc:spChg chg="add mod">
            <ac:chgData name="varitsara monsiri" userId="d21832565e14aca8" providerId="LiveId" clId="{25AA6E88-4402-4E52-A0E2-3C3819772E87}" dt="2024-01-09T07:47:35.213" v="3589" actId="207"/>
            <ac:spMkLst>
              <pc:docMk/>
              <pc:sldMasterMk cId="71891563" sldId="2147483660"/>
              <pc:sldLayoutMk cId="1534218741" sldId="2147483680"/>
              <ac:spMk id="4" creationId="{484C1C15-F6F3-4B4A-9288-5C231E2B914A}"/>
            </ac:spMkLst>
          </pc:spChg>
          <pc:spChg chg="add mod">
            <ac:chgData name="varitsara monsiri" userId="d21832565e14aca8" providerId="LiveId" clId="{25AA6E88-4402-4E52-A0E2-3C3819772E87}" dt="2024-01-09T07:33:54.016" v="3414" actId="1035"/>
            <ac:spMkLst>
              <pc:docMk/>
              <pc:sldMasterMk cId="71891563" sldId="2147483660"/>
              <pc:sldLayoutMk cId="1534218741" sldId="2147483680"/>
              <ac:spMk id="5" creationId="{D1D98D51-B99A-444C-B7A2-109C4DCBBD6F}"/>
            </ac:spMkLst>
          </pc:spChg>
          <pc:spChg chg="add mod">
            <ac:chgData name="varitsara monsiri" userId="d21832565e14aca8" providerId="LiveId" clId="{25AA6E88-4402-4E52-A0E2-3C3819772E87}" dt="2024-01-09T07:47:35.213" v="3589" actId="207"/>
            <ac:spMkLst>
              <pc:docMk/>
              <pc:sldMasterMk cId="71891563" sldId="2147483660"/>
              <pc:sldLayoutMk cId="1534218741" sldId="2147483680"/>
              <ac:spMk id="6" creationId="{3221D06D-68D2-444D-9CA9-D026B498234F}"/>
            </ac:spMkLst>
          </pc:spChg>
        </pc:sldLayoutChg>
        <pc:sldLayoutChg chg="addSp delSp modSp mod">
          <pc:chgData name="varitsara monsiri" userId="d21832565e14aca8" providerId="LiveId" clId="{25AA6E88-4402-4E52-A0E2-3C3819772E87}" dt="2024-01-09T07:41:37.113" v="3505" actId="21"/>
          <pc:sldLayoutMkLst>
            <pc:docMk/>
            <pc:sldMasterMk cId="71891563" sldId="2147483660"/>
            <pc:sldLayoutMk cId="3087878606" sldId="2147483681"/>
          </pc:sldLayoutMkLst>
          <pc:spChg chg="add mod">
            <ac:chgData name="varitsara monsiri" userId="d21832565e14aca8" providerId="LiveId" clId="{25AA6E88-4402-4E52-A0E2-3C3819772E87}" dt="2024-01-09T06:44:54.954" v="2862"/>
            <ac:spMkLst>
              <pc:docMk/>
              <pc:sldMasterMk cId="71891563" sldId="2147483660"/>
              <pc:sldLayoutMk cId="3087878606" sldId="2147483681"/>
              <ac:spMk id="2" creationId="{CFA5A53E-CB2D-4061-8F24-4C74B2EC925B}"/>
            </ac:spMkLst>
          </pc:spChg>
          <pc:spChg chg="add mod">
            <ac:chgData name="varitsara monsiri" userId="d21832565e14aca8" providerId="LiveId" clId="{25AA6E88-4402-4E52-A0E2-3C3819772E87}" dt="2024-01-09T07:37:33.115" v="3444"/>
            <ac:spMkLst>
              <pc:docMk/>
              <pc:sldMasterMk cId="71891563" sldId="2147483660"/>
              <pc:sldLayoutMk cId="3087878606" sldId="2147483681"/>
              <ac:spMk id="3" creationId="{2EAB0E0D-29CF-4419-BE4B-3A3BE4D796EF}"/>
            </ac:spMkLst>
          </pc:spChg>
          <pc:spChg chg="add mod">
            <ac:chgData name="varitsara monsiri" userId="d21832565e14aca8" providerId="LiveId" clId="{25AA6E88-4402-4E52-A0E2-3C3819772E87}" dt="2024-01-09T07:37:33.115" v="3444"/>
            <ac:spMkLst>
              <pc:docMk/>
              <pc:sldMasterMk cId="71891563" sldId="2147483660"/>
              <pc:sldLayoutMk cId="3087878606" sldId="2147483681"/>
              <ac:spMk id="4" creationId="{AA0F0499-7713-486C-ADF1-E42065506265}"/>
            </ac:spMkLst>
          </pc:spChg>
          <pc:spChg chg="add mod">
            <ac:chgData name="varitsara monsiri" userId="d21832565e14aca8" providerId="LiveId" clId="{25AA6E88-4402-4E52-A0E2-3C3819772E87}" dt="2024-01-09T07:38:21.218" v="3468" actId="1037"/>
            <ac:spMkLst>
              <pc:docMk/>
              <pc:sldMasterMk cId="71891563" sldId="2147483660"/>
              <pc:sldLayoutMk cId="3087878606" sldId="2147483681"/>
              <ac:spMk id="5" creationId="{5ED45FFA-D08F-4294-9D5E-02F37CAB15C4}"/>
            </ac:spMkLst>
          </pc:spChg>
          <pc:spChg chg="add mod">
            <ac:chgData name="varitsara monsiri" userId="d21832565e14aca8" providerId="LiveId" clId="{25AA6E88-4402-4E52-A0E2-3C3819772E87}" dt="2024-01-09T07:38:21.218" v="3468" actId="1037"/>
            <ac:spMkLst>
              <pc:docMk/>
              <pc:sldMasterMk cId="71891563" sldId="2147483660"/>
              <pc:sldLayoutMk cId="3087878606" sldId="2147483681"/>
              <ac:spMk id="6" creationId="{196DBB8D-AD6D-40B6-B349-1DB3649FA1D3}"/>
            </ac:spMkLst>
          </pc:spChg>
          <pc:picChg chg="add del mod">
            <ac:chgData name="varitsara monsiri" userId="d21832565e14aca8" providerId="LiveId" clId="{25AA6E88-4402-4E52-A0E2-3C3819772E87}" dt="2024-01-09T07:41:37.113" v="3505" actId="21"/>
            <ac:picMkLst>
              <pc:docMk/>
              <pc:sldMasterMk cId="71891563" sldId="2147483660"/>
              <pc:sldLayoutMk cId="3087878606" sldId="2147483681"/>
              <ac:picMk id="7" creationId="{5E85B44B-390F-47CA-9E09-1407175C6F4F}"/>
            </ac:picMkLst>
          </pc:picChg>
          <pc:picChg chg="add del mod">
            <ac:chgData name="varitsara monsiri" userId="d21832565e14aca8" providerId="LiveId" clId="{25AA6E88-4402-4E52-A0E2-3C3819772E87}" dt="2024-01-09T07:41:37.113" v="3505" actId="21"/>
            <ac:picMkLst>
              <pc:docMk/>
              <pc:sldMasterMk cId="71891563" sldId="2147483660"/>
              <pc:sldLayoutMk cId="3087878606" sldId="2147483681"/>
              <ac:picMk id="8" creationId="{6E1B4714-C268-446E-AC96-7927A955CD35}"/>
            </ac:picMkLst>
          </pc:picChg>
        </pc:sldLayoutChg>
        <pc:sldLayoutChg chg="addSp delSp modSp mod">
          <pc:chgData name="varitsara monsiri" userId="d21832565e14aca8" providerId="LiveId" clId="{25AA6E88-4402-4E52-A0E2-3C3819772E87}" dt="2024-01-09T09:29:30.077" v="3881" actId="21"/>
          <pc:sldLayoutMkLst>
            <pc:docMk/>
            <pc:sldMasterMk cId="71891563" sldId="2147483660"/>
            <pc:sldLayoutMk cId="3090394119" sldId="2147483683"/>
          </pc:sldLayoutMkLst>
          <pc:spChg chg="add mod">
            <ac:chgData name="varitsara monsiri" userId="d21832565e14aca8" providerId="LiveId" clId="{25AA6E88-4402-4E52-A0E2-3C3819772E87}" dt="2024-01-09T06:44:52.969" v="2861"/>
            <ac:spMkLst>
              <pc:docMk/>
              <pc:sldMasterMk cId="71891563" sldId="2147483660"/>
              <pc:sldLayoutMk cId="3090394119" sldId="2147483683"/>
              <ac:spMk id="2" creationId="{9A4C2532-3766-46EB-B5FA-BC2EE2C55C3F}"/>
            </ac:spMkLst>
          </pc:spChg>
          <pc:spChg chg="add mod">
            <ac:chgData name="varitsara monsiri" userId="d21832565e14aca8" providerId="LiveId" clId="{25AA6E88-4402-4E52-A0E2-3C3819772E87}" dt="2024-01-09T09:27:33.432" v="3843" actId="207"/>
            <ac:spMkLst>
              <pc:docMk/>
              <pc:sldMasterMk cId="71891563" sldId="2147483660"/>
              <pc:sldLayoutMk cId="3090394119" sldId="2147483683"/>
              <ac:spMk id="7" creationId="{1C397EE4-B403-4A7B-BD82-F3F3B11C5F2E}"/>
            </ac:spMkLst>
          </pc:spChg>
          <pc:spChg chg="add mod">
            <ac:chgData name="varitsara monsiri" userId="d21832565e14aca8" providerId="LiveId" clId="{25AA6E88-4402-4E52-A0E2-3C3819772E87}" dt="2024-01-09T09:27:26.851" v="3842" actId="207"/>
            <ac:spMkLst>
              <pc:docMk/>
              <pc:sldMasterMk cId="71891563" sldId="2147483660"/>
              <pc:sldLayoutMk cId="3090394119" sldId="2147483683"/>
              <ac:spMk id="8" creationId="{37622A8F-1C1A-4EEA-9FBD-6D3EC95E9188}"/>
            </ac:spMkLst>
          </pc:spChg>
          <pc:picChg chg="add del mod">
            <ac:chgData name="varitsara monsiri" userId="d21832565e14aca8" providerId="LiveId" clId="{25AA6E88-4402-4E52-A0E2-3C3819772E87}" dt="2024-01-09T09:29:30.077" v="3881" actId="21"/>
            <ac:picMkLst>
              <pc:docMk/>
              <pc:sldMasterMk cId="71891563" sldId="2147483660"/>
              <pc:sldLayoutMk cId="3090394119" sldId="2147483683"/>
              <ac:picMk id="3" creationId="{562DC7BB-AB49-478F-930A-65BA7D09D839}"/>
            </ac:picMkLst>
          </pc:picChg>
          <pc:picChg chg="add del mod">
            <ac:chgData name="varitsara monsiri" userId="d21832565e14aca8" providerId="LiveId" clId="{25AA6E88-4402-4E52-A0E2-3C3819772E87}" dt="2024-01-09T09:29:30.077" v="3881" actId="21"/>
            <ac:picMkLst>
              <pc:docMk/>
              <pc:sldMasterMk cId="71891563" sldId="2147483660"/>
              <pc:sldLayoutMk cId="3090394119" sldId="2147483683"/>
              <ac:picMk id="4" creationId="{45C9206A-57D0-4317-8A22-48831379B122}"/>
            </ac:picMkLst>
          </pc:picChg>
          <pc:picChg chg="add mod">
            <ac:chgData name="varitsara monsiri" userId="d21832565e14aca8" providerId="LiveId" clId="{25AA6E88-4402-4E52-A0E2-3C3819772E87}" dt="2024-01-09T09:25:30.953" v="3832"/>
            <ac:picMkLst>
              <pc:docMk/>
              <pc:sldMasterMk cId="71891563" sldId="2147483660"/>
              <pc:sldLayoutMk cId="3090394119" sldId="2147483683"/>
              <ac:picMk id="5" creationId="{1EC55260-9973-44E7-B039-A4644B6AE449}"/>
            </ac:picMkLst>
          </pc:picChg>
          <pc:picChg chg="add mod">
            <ac:chgData name="varitsara monsiri" userId="d21832565e14aca8" providerId="LiveId" clId="{25AA6E88-4402-4E52-A0E2-3C3819772E87}" dt="2024-01-09T09:25:30.953" v="3832"/>
            <ac:picMkLst>
              <pc:docMk/>
              <pc:sldMasterMk cId="71891563" sldId="2147483660"/>
              <pc:sldLayoutMk cId="3090394119" sldId="2147483683"/>
              <ac:picMk id="6" creationId="{D66BD767-5F5B-452E-AF2F-FFAAD5511AA1}"/>
            </ac:picMkLst>
          </pc:picChg>
        </pc:sldLayoutChg>
        <pc:sldLayoutChg chg="addSp delSp modSp mod">
          <pc:chgData name="varitsara monsiri" userId="d21832565e14aca8" providerId="LiveId" clId="{25AA6E88-4402-4E52-A0E2-3C3819772E87}" dt="2024-01-09T06:44:35.287" v="2858" actId="21"/>
          <pc:sldLayoutMkLst>
            <pc:docMk/>
            <pc:sldMasterMk cId="71891563" sldId="2147483660"/>
            <pc:sldLayoutMk cId="713737385" sldId="2147483684"/>
          </pc:sldLayoutMkLst>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3" creationId="{D099C4B6-085A-4DFC-8232-1FB1B961CFCB}"/>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5" creationId="{821793DA-C9A1-44AE-84CE-265DE5F692DA}"/>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7" creationId="{B998CBE8-5F61-4BD3-952F-973F2A98FFB5}"/>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9" creationId="{ED15791B-72BC-4AA6-BB4F-5314991A2C96}"/>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11" creationId="{E694FC2C-F01A-411A-8C72-13E9F5069A36}"/>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13" creationId="{2779532F-8F34-498B-B657-D4D2693D2F1E}"/>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15" creationId="{928C98B3-4CAC-45B8-92B8-22A1D6D8E514}"/>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17" creationId="{3B6CF95E-1FD6-47FC-BD5A-AC2B506DEFE2}"/>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19" creationId="{5C1029FB-8F0F-4CFB-A7FF-5F1C4CAEE4CF}"/>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21" creationId="{C2281F9B-AD5F-4622-B344-878866B453DF}"/>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23" creationId="{545FAF6F-1A3C-4E12-B800-E91187454C55}"/>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25" creationId="{888A63E7-BE94-4972-B5EF-0B1B857C8BA9}"/>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27" creationId="{F443B513-2FA4-4D32-B699-3AFB98271F9B}"/>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29" creationId="{06C55EB0-3BFB-4D56-83B9-675521AD1497}"/>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31" creationId="{192A0BDF-8324-4794-8142-BF9A1009569B}"/>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33" creationId="{D10C8A54-DBD3-4258-8950-4FF97447EC0C}"/>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35" creationId="{1D84DFDF-517F-4659-BCD9-FD21A9F3B2B1}"/>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37" creationId="{F2E4AC33-7F0B-443B-8F73-17EC4FAC8B7F}"/>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39" creationId="{AD0B3D49-7526-434F-9A90-E15BD998C100}"/>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41" creationId="{D4025921-D9BE-4711-B678-2956D877BB80}"/>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43" creationId="{3DA6E272-B78D-4626-BA7A-D1F60FBC6C6B}"/>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45" creationId="{5F695F1F-6375-45F1-980C-CCDAFA16EB81}"/>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47" creationId="{380E09EA-DB8E-4976-9E8B-6449DB33305A}"/>
            </ac:picMkLst>
          </pc:picChg>
          <pc:picChg chg="add del mod">
            <ac:chgData name="varitsara monsiri" userId="d21832565e14aca8" providerId="LiveId" clId="{25AA6E88-4402-4E52-A0E2-3C3819772E87}" dt="2024-01-09T06:44:35.287" v="2858" actId="21"/>
            <ac:picMkLst>
              <pc:docMk/>
              <pc:sldMasterMk cId="71891563" sldId="2147483660"/>
              <pc:sldLayoutMk cId="713737385" sldId="2147483684"/>
              <ac:picMk id="49" creationId="{F64690A8-B5C2-492B-847F-2DA5AF9E511F}"/>
            </ac:picMkLst>
          </pc:picChg>
        </pc:sldLayoutChg>
        <pc:sldLayoutChg chg="addSp modSp">
          <pc:chgData name="varitsara monsiri" userId="d21832565e14aca8" providerId="LiveId" clId="{25AA6E88-4402-4E52-A0E2-3C3819772E87}" dt="2024-01-09T06:44:51.009" v="2860"/>
          <pc:sldLayoutMkLst>
            <pc:docMk/>
            <pc:sldMasterMk cId="71891563" sldId="2147483660"/>
            <pc:sldLayoutMk cId="2674449454" sldId="2147483685"/>
          </pc:sldLayoutMkLst>
          <pc:spChg chg="add mod">
            <ac:chgData name="varitsara monsiri" userId="d21832565e14aca8" providerId="LiveId" clId="{25AA6E88-4402-4E52-A0E2-3C3819772E87}" dt="2024-01-09T06:44:51.009" v="2860"/>
            <ac:spMkLst>
              <pc:docMk/>
              <pc:sldMasterMk cId="71891563" sldId="2147483660"/>
              <pc:sldLayoutMk cId="2674449454" sldId="2147483685"/>
              <ac:spMk id="2" creationId="{EA25FBB4-59FD-4CD5-B9F7-324CB073ECAA}"/>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Working 01</c:v>
                </c:pt>
              </c:strCache>
            </c:strRef>
          </c:tx>
          <c:spPr>
            <a:solidFill>
              <a:schemeClr val="accent2">
                <a:lumMod val="75000"/>
              </a:schemeClr>
            </a:solidFill>
            <a:ln w="19050">
              <a:noFill/>
            </a:ln>
            <a:effectLst/>
          </c:spPr>
          <c:invertIfNegative val="0"/>
          <c:cat>
            <c:numRef>
              <c:f>Sheet1!$A$2:$A$5</c:f>
              <c:numCache>
                <c:formatCode>General</c:formatCode>
                <c:ptCount val="4"/>
                <c:pt idx="0">
                  <c:v>2019</c:v>
                </c:pt>
                <c:pt idx="1">
                  <c:v>2020</c:v>
                </c:pt>
                <c:pt idx="2">
                  <c:v>2021</c:v>
                </c:pt>
                <c:pt idx="3">
                  <c:v>2022</c:v>
                </c:pt>
              </c:numCache>
            </c:num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88D-4D07-A0FA-F3B214186C3C}"/>
            </c:ext>
          </c:extLst>
        </c:ser>
        <c:ser>
          <c:idx val="1"/>
          <c:order val="1"/>
          <c:tx>
            <c:strRef>
              <c:f>Sheet1!$C$1</c:f>
              <c:strCache>
                <c:ptCount val="1"/>
                <c:pt idx="0">
                  <c:v>Working 02</c:v>
                </c:pt>
              </c:strCache>
            </c:strRef>
          </c:tx>
          <c:spPr>
            <a:solidFill>
              <a:schemeClr val="accent2"/>
            </a:solidFill>
            <a:ln w="19050">
              <a:noFill/>
            </a:ln>
            <a:effectLst/>
          </c:spPr>
          <c:invertIfNegative val="0"/>
          <c:cat>
            <c:numRef>
              <c:f>Sheet1!$A$2:$A$5</c:f>
              <c:numCache>
                <c:formatCode>General</c:formatCode>
                <c:ptCount val="4"/>
                <c:pt idx="0">
                  <c:v>2019</c:v>
                </c:pt>
                <c:pt idx="1">
                  <c:v>2020</c:v>
                </c:pt>
                <c:pt idx="2">
                  <c:v>2021</c:v>
                </c:pt>
                <c:pt idx="3">
                  <c:v>2022</c:v>
                </c:pt>
              </c:numCache>
            </c:num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88D-4D07-A0FA-F3B214186C3C}"/>
            </c:ext>
          </c:extLst>
        </c:ser>
        <c:ser>
          <c:idx val="2"/>
          <c:order val="2"/>
          <c:tx>
            <c:strRef>
              <c:f>Sheet1!$D$1</c:f>
              <c:strCache>
                <c:ptCount val="1"/>
                <c:pt idx="0">
                  <c:v>Working 03</c:v>
                </c:pt>
              </c:strCache>
            </c:strRef>
          </c:tx>
          <c:spPr>
            <a:solidFill>
              <a:schemeClr val="accent3"/>
            </a:solidFill>
            <a:ln w="19050">
              <a:noFill/>
            </a:ln>
            <a:effectLst/>
          </c:spPr>
          <c:invertIfNegative val="0"/>
          <c:cat>
            <c:numRef>
              <c:f>Sheet1!$A$2:$A$5</c:f>
              <c:numCache>
                <c:formatCode>General</c:formatCode>
                <c:ptCount val="4"/>
                <c:pt idx="0">
                  <c:v>2019</c:v>
                </c:pt>
                <c:pt idx="1">
                  <c:v>2020</c:v>
                </c:pt>
                <c:pt idx="2">
                  <c:v>2021</c:v>
                </c:pt>
                <c:pt idx="3">
                  <c:v>2022</c:v>
                </c:pt>
              </c:numCache>
            </c:num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88D-4D07-A0FA-F3B214186C3C}"/>
            </c:ext>
          </c:extLst>
        </c:ser>
        <c:dLbls>
          <c:showLegendKey val="0"/>
          <c:showVal val="0"/>
          <c:showCatName val="0"/>
          <c:showSerName val="0"/>
          <c:showPercent val="0"/>
          <c:showBubbleSize val="0"/>
        </c:dLbls>
        <c:gapWidth val="150"/>
        <c:overlap val="100"/>
        <c:axId val="264538479"/>
        <c:axId val="264547215"/>
      </c:barChart>
      <c:catAx>
        <c:axId val="264538479"/>
        <c:scaling>
          <c:orientation val="minMax"/>
        </c:scaling>
        <c:delete val="0"/>
        <c:axPos val="l"/>
        <c:numFmt formatCode="General" sourceLinked="1"/>
        <c:majorTickMark val="none"/>
        <c:minorTickMark val="none"/>
        <c:tickLblPos val="nextTo"/>
        <c:spPr>
          <a:noFill/>
          <a:ln w="22225" cap="rnd" cmpd="sng" algn="ctr">
            <a:solidFill>
              <a:schemeClr val="accent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j-lt"/>
                <a:ea typeface="+mn-ea"/>
                <a:cs typeface="+mj-cs"/>
              </a:defRPr>
            </a:pPr>
            <a:endParaRPr lang="en-US"/>
          </a:p>
        </c:txPr>
        <c:crossAx val="264547215"/>
        <c:crosses val="autoZero"/>
        <c:auto val="1"/>
        <c:lblAlgn val="ctr"/>
        <c:lblOffset val="100"/>
        <c:noMultiLvlLbl val="0"/>
      </c:catAx>
      <c:valAx>
        <c:axId val="264547215"/>
        <c:scaling>
          <c:orientation val="minMax"/>
          <c:max val="14"/>
          <c:min val="1"/>
        </c:scaling>
        <c:delete val="0"/>
        <c:axPos val="b"/>
        <c:majorGridlines>
          <c:spPr>
            <a:ln w="9525" cap="flat" cmpd="sng" algn="ctr">
              <a:solidFill>
                <a:schemeClr val="tx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mj-cs"/>
              </a:defRPr>
            </a:pPr>
            <a:endParaRPr lang="en-US"/>
          </a:p>
        </c:txPr>
        <c:crossAx val="264538479"/>
        <c:crosses val="autoZero"/>
        <c:crossBetween val="between"/>
      </c:valAx>
      <c:spPr>
        <a:noFill/>
        <a:ln>
          <a:noFill/>
        </a:ln>
        <a:effectLst/>
      </c:spPr>
    </c:plotArea>
    <c:legend>
      <c:legendPos val="b"/>
      <c:layout>
        <c:manualLayout>
          <c:xMode val="edge"/>
          <c:yMode val="edge"/>
          <c:x val="1.7062725368480459E-2"/>
          <c:y val="0.89430429215618312"/>
          <c:w val="0.93741703440014901"/>
          <c:h val="8.1590835682727306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j-lt"/>
              <a:ea typeface="+mn-ea"/>
              <a:cs typeface="+mj-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aseline="0">
          <a:solidFill>
            <a:schemeClr val="tx1"/>
          </a:solidFill>
          <a:latin typeface="+mj-lt"/>
          <a:cs typeface="+mj-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329530380779887E-2"/>
          <c:y val="6.9801980198019795E-2"/>
          <c:w val="0.92818928437860948"/>
          <c:h val="0.75983910891089113"/>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cat>
            <c:strRef>
              <c:f>Sheet1!$A$2:$A$13</c:f>
              <c:strCache>
                <c:ptCount val="12"/>
                <c:pt idx="0">
                  <c:v>JAN</c:v>
                </c:pt>
                <c:pt idx="1">
                  <c:v>FEB</c:v>
                </c:pt>
                <c:pt idx="2">
                  <c:v>MAR</c:v>
                </c:pt>
                <c:pt idx="3">
                  <c:v>ABP</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70</c:v>
                </c:pt>
                <c:pt idx="1">
                  <c:v>80</c:v>
                </c:pt>
                <c:pt idx="2">
                  <c:v>60</c:v>
                </c:pt>
                <c:pt idx="3">
                  <c:v>50</c:v>
                </c:pt>
                <c:pt idx="4">
                  <c:v>75</c:v>
                </c:pt>
                <c:pt idx="5">
                  <c:v>85</c:v>
                </c:pt>
                <c:pt idx="6">
                  <c:v>45</c:v>
                </c:pt>
                <c:pt idx="7">
                  <c:v>65</c:v>
                </c:pt>
                <c:pt idx="8">
                  <c:v>35</c:v>
                </c:pt>
                <c:pt idx="9">
                  <c:v>55</c:v>
                </c:pt>
                <c:pt idx="10">
                  <c:v>70</c:v>
                </c:pt>
                <c:pt idx="11">
                  <c:v>90</c:v>
                </c:pt>
              </c:numCache>
            </c:numRef>
          </c:val>
          <c:extLst>
            <c:ext xmlns:c16="http://schemas.microsoft.com/office/drawing/2014/chart" uri="{C3380CC4-5D6E-409C-BE32-E72D297353CC}">
              <c16:uniqueId val="{00000000-ABF1-4177-99E9-807DD3D1A1FE}"/>
            </c:ext>
          </c:extLst>
        </c:ser>
        <c:dLbls>
          <c:showLegendKey val="0"/>
          <c:showVal val="0"/>
          <c:showCatName val="0"/>
          <c:showSerName val="0"/>
          <c:showPercent val="0"/>
          <c:showBubbleSize val="0"/>
        </c:dLbls>
        <c:gapWidth val="200"/>
        <c:overlap val="-27"/>
        <c:axId val="2145096687"/>
        <c:axId val="2145105423"/>
      </c:barChart>
      <c:catAx>
        <c:axId val="2145096687"/>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j-lt"/>
                <a:ea typeface="+mn-ea"/>
                <a:cs typeface="+mj-cs"/>
              </a:defRPr>
            </a:pPr>
            <a:endParaRPr lang="en-US"/>
          </a:p>
        </c:txPr>
        <c:crossAx val="2145105423"/>
        <c:crosses val="autoZero"/>
        <c:auto val="1"/>
        <c:lblAlgn val="ctr"/>
        <c:lblOffset val="100"/>
        <c:noMultiLvlLbl val="0"/>
      </c:catAx>
      <c:valAx>
        <c:axId val="2145105423"/>
        <c:scaling>
          <c:orientation val="minMax"/>
        </c:scaling>
        <c:delete val="0"/>
        <c:axPos val="l"/>
        <c:majorGridlines>
          <c:spPr>
            <a:ln w="9525" cap="flat" cmpd="sng" algn="ctr">
              <a:solidFill>
                <a:schemeClr val="tx2"/>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j-lt"/>
                <a:ea typeface="+mn-ea"/>
                <a:cs typeface="+mj-cs"/>
              </a:defRPr>
            </a:pPr>
            <a:endParaRPr lang="en-US"/>
          </a:p>
        </c:txPr>
        <c:crossAx val="2145096687"/>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baseline="0">
          <a:solidFill>
            <a:schemeClr val="tx1"/>
          </a:solidFill>
          <a:latin typeface="+mj-lt"/>
          <a:cs typeface="+mj-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w="31750">
              <a:solidFill>
                <a:schemeClr val="accent2"/>
              </a:solidFill>
            </a:ln>
          </c:spPr>
          <c:dPt>
            <c:idx val="0"/>
            <c:bubble3D val="0"/>
            <c:spPr>
              <a:solidFill>
                <a:schemeClr val="accent3"/>
              </a:solidFill>
              <a:ln w="31750">
                <a:noFill/>
              </a:ln>
              <a:effectLst/>
            </c:spPr>
            <c:extLst>
              <c:ext xmlns:c16="http://schemas.microsoft.com/office/drawing/2014/chart" uri="{C3380CC4-5D6E-409C-BE32-E72D297353CC}">
                <c16:uniqueId val="{00000001-16DB-4C5F-AD7A-8757CFB2D40C}"/>
              </c:ext>
            </c:extLst>
          </c:dPt>
          <c:dPt>
            <c:idx val="1"/>
            <c:bubble3D val="0"/>
            <c:spPr>
              <a:solidFill>
                <a:schemeClr val="accent1"/>
              </a:solidFill>
              <a:ln w="31750">
                <a:noFill/>
              </a:ln>
              <a:effectLst/>
            </c:spPr>
            <c:extLst>
              <c:ext xmlns:c16="http://schemas.microsoft.com/office/drawing/2014/chart" uri="{C3380CC4-5D6E-409C-BE32-E72D297353CC}">
                <c16:uniqueId val="{00000003-16DB-4C5F-AD7A-8757CFB2D40C}"/>
              </c:ext>
            </c:extLst>
          </c:dPt>
          <c:dPt>
            <c:idx val="2"/>
            <c:bubble3D val="0"/>
            <c:spPr>
              <a:solidFill>
                <a:schemeClr val="tx1"/>
              </a:solidFill>
              <a:ln w="31750">
                <a:solidFill>
                  <a:schemeClr val="accent2"/>
                </a:solidFill>
              </a:ln>
              <a:effectLst/>
            </c:spPr>
            <c:extLst>
              <c:ext xmlns:c16="http://schemas.microsoft.com/office/drawing/2014/chart" uri="{C3380CC4-5D6E-409C-BE32-E72D297353CC}">
                <c16:uniqueId val="{00000005-16DB-4C5F-AD7A-8757CFB2D40C}"/>
              </c:ext>
            </c:extLst>
          </c:dPt>
          <c:dPt>
            <c:idx val="3"/>
            <c:bubble3D val="0"/>
            <c:spPr>
              <a:solidFill>
                <a:schemeClr val="tx1"/>
              </a:solidFill>
              <a:ln w="31750">
                <a:solidFill>
                  <a:schemeClr val="accent2"/>
                </a:solidFill>
              </a:ln>
              <a:effectLst/>
            </c:spPr>
            <c:extLst>
              <c:ext xmlns:c16="http://schemas.microsoft.com/office/drawing/2014/chart" uri="{C3380CC4-5D6E-409C-BE32-E72D297353CC}">
                <c16:uniqueId val="{00000007-16DB-4C5F-AD7A-8757CFB2D40C}"/>
              </c:ext>
            </c:extLst>
          </c:dPt>
          <c:cat>
            <c:strRef>
              <c:f>Sheet1!$A$2:$A$5</c:f>
              <c:strCache>
                <c:ptCount val="2"/>
                <c:pt idx="0">
                  <c:v>1st Qtr</c:v>
                </c:pt>
                <c:pt idx="1">
                  <c:v>2nd Qtr</c:v>
                </c:pt>
              </c:strCache>
            </c:strRef>
          </c:cat>
          <c:val>
            <c:numRef>
              <c:f>Sheet1!$B$2:$B$5</c:f>
              <c:numCache>
                <c:formatCode>General</c:formatCode>
                <c:ptCount val="4"/>
                <c:pt idx="0">
                  <c:v>75</c:v>
                </c:pt>
                <c:pt idx="1">
                  <c:v>25</c:v>
                </c:pt>
              </c:numCache>
            </c:numRef>
          </c:val>
          <c:extLst>
            <c:ext xmlns:c16="http://schemas.microsoft.com/office/drawing/2014/chart" uri="{C3380CC4-5D6E-409C-BE32-E72D297353CC}">
              <c16:uniqueId val="{00000008-16DB-4C5F-AD7A-8757CFB2D40C}"/>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w="12700">
              <a:noFill/>
            </a:ln>
          </c:spPr>
          <c:dPt>
            <c:idx val="0"/>
            <c:bubble3D val="0"/>
            <c:spPr>
              <a:solidFill>
                <a:schemeClr val="accent3"/>
              </a:solidFill>
              <a:ln w="12700">
                <a:noFill/>
              </a:ln>
              <a:effectLst/>
            </c:spPr>
            <c:extLst>
              <c:ext xmlns:c16="http://schemas.microsoft.com/office/drawing/2014/chart" uri="{C3380CC4-5D6E-409C-BE32-E72D297353CC}">
                <c16:uniqueId val="{00000001-BA8C-43D3-A016-CB919456764D}"/>
              </c:ext>
            </c:extLst>
          </c:dPt>
          <c:dPt>
            <c:idx val="1"/>
            <c:bubble3D val="0"/>
            <c:spPr>
              <a:solidFill>
                <a:schemeClr val="accent1"/>
              </a:solidFill>
              <a:ln w="12700">
                <a:noFill/>
              </a:ln>
              <a:effectLst/>
            </c:spPr>
            <c:extLst>
              <c:ext xmlns:c16="http://schemas.microsoft.com/office/drawing/2014/chart" uri="{C3380CC4-5D6E-409C-BE32-E72D297353CC}">
                <c16:uniqueId val="{00000003-BA8C-43D3-A016-CB919456764D}"/>
              </c:ext>
            </c:extLst>
          </c:dPt>
          <c:dPt>
            <c:idx val="2"/>
            <c:bubble3D val="0"/>
            <c:spPr>
              <a:solidFill>
                <a:schemeClr val="tx1"/>
              </a:solidFill>
              <a:ln w="12700">
                <a:noFill/>
              </a:ln>
              <a:effectLst/>
            </c:spPr>
            <c:extLst>
              <c:ext xmlns:c16="http://schemas.microsoft.com/office/drawing/2014/chart" uri="{C3380CC4-5D6E-409C-BE32-E72D297353CC}">
                <c16:uniqueId val="{00000005-BA8C-43D3-A016-CB919456764D}"/>
              </c:ext>
            </c:extLst>
          </c:dPt>
          <c:dPt>
            <c:idx val="3"/>
            <c:bubble3D val="0"/>
            <c:spPr>
              <a:solidFill>
                <a:schemeClr val="tx1"/>
              </a:solidFill>
              <a:ln w="12700">
                <a:noFill/>
              </a:ln>
              <a:effectLst/>
            </c:spPr>
            <c:extLst>
              <c:ext xmlns:c16="http://schemas.microsoft.com/office/drawing/2014/chart" uri="{C3380CC4-5D6E-409C-BE32-E72D297353CC}">
                <c16:uniqueId val="{00000007-BA8C-43D3-A016-CB919456764D}"/>
              </c:ext>
            </c:extLst>
          </c:dPt>
          <c:cat>
            <c:strRef>
              <c:f>Sheet1!$A$2:$A$5</c:f>
              <c:strCache>
                <c:ptCount val="2"/>
                <c:pt idx="0">
                  <c:v>1st Qtr</c:v>
                </c:pt>
                <c:pt idx="1">
                  <c:v>2nd Qtr</c:v>
                </c:pt>
              </c:strCache>
            </c:strRef>
          </c:cat>
          <c:val>
            <c:numRef>
              <c:f>Sheet1!$B$2:$B$5</c:f>
              <c:numCache>
                <c:formatCode>General</c:formatCode>
                <c:ptCount val="4"/>
                <c:pt idx="0">
                  <c:v>50</c:v>
                </c:pt>
                <c:pt idx="1">
                  <c:v>50</c:v>
                </c:pt>
              </c:numCache>
            </c:numRef>
          </c:val>
          <c:extLst>
            <c:ext xmlns:c16="http://schemas.microsoft.com/office/drawing/2014/chart" uri="{C3380CC4-5D6E-409C-BE32-E72D297353CC}">
              <c16:uniqueId val="{00000008-BA8C-43D3-A016-CB919456764D}"/>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w="12700">
              <a:noFill/>
            </a:ln>
          </c:spPr>
          <c:dPt>
            <c:idx val="0"/>
            <c:bubble3D val="0"/>
            <c:spPr>
              <a:solidFill>
                <a:schemeClr val="accent3"/>
              </a:solidFill>
              <a:ln w="12700">
                <a:noFill/>
              </a:ln>
              <a:effectLst/>
            </c:spPr>
            <c:extLst>
              <c:ext xmlns:c16="http://schemas.microsoft.com/office/drawing/2014/chart" uri="{C3380CC4-5D6E-409C-BE32-E72D297353CC}">
                <c16:uniqueId val="{00000001-AE61-46B2-BA2E-1D20D9669201}"/>
              </c:ext>
            </c:extLst>
          </c:dPt>
          <c:dPt>
            <c:idx val="1"/>
            <c:bubble3D val="0"/>
            <c:spPr>
              <a:solidFill>
                <a:schemeClr val="accent1"/>
              </a:solidFill>
              <a:ln w="12700">
                <a:noFill/>
              </a:ln>
              <a:effectLst/>
            </c:spPr>
            <c:extLst>
              <c:ext xmlns:c16="http://schemas.microsoft.com/office/drawing/2014/chart" uri="{C3380CC4-5D6E-409C-BE32-E72D297353CC}">
                <c16:uniqueId val="{00000003-AE61-46B2-BA2E-1D20D9669201}"/>
              </c:ext>
            </c:extLst>
          </c:dPt>
          <c:dPt>
            <c:idx val="2"/>
            <c:bubble3D val="0"/>
            <c:spPr>
              <a:solidFill>
                <a:schemeClr val="tx1"/>
              </a:solidFill>
              <a:ln w="12700">
                <a:noFill/>
              </a:ln>
              <a:effectLst/>
            </c:spPr>
            <c:extLst>
              <c:ext xmlns:c16="http://schemas.microsoft.com/office/drawing/2014/chart" uri="{C3380CC4-5D6E-409C-BE32-E72D297353CC}">
                <c16:uniqueId val="{00000005-AE61-46B2-BA2E-1D20D9669201}"/>
              </c:ext>
            </c:extLst>
          </c:dPt>
          <c:dPt>
            <c:idx val="3"/>
            <c:bubble3D val="0"/>
            <c:spPr>
              <a:solidFill>
                <a:schemeClr val="tx1"/>
              </a:solidFill>
              <a:ln w="12700">
                <a:noFill/>
              </a:ln>
              <a:effectLst/>
            </c:spPr>
            <c:extLst>
              <c:ext xmlns:c16="http://schemas.microsoft.com/office/drawing/2014/chart" uri="{C3380CC4-5D6E-409C-BE32-E72D297353CC}">
                <c16:uniqueId val="{00000007-AE61-46B2-BA2E-1D20D9669201}"/>
              </c:ext>
            </c:extLst>
          </c:dPt>
          <c:cat>
            <c:strRef>
              <c:f>Sheet1!$A$2:$A$5</c:f>
              <c:strCache>
                <c:ptCount val="3"/>
                <c:pt idx="0">
                  <c:v>1st Qtr</c:v>
                </c:pt>
                <c:pt idx="1">
                  <c:v>2nd Qtr</c:v>
                </c:pt>
                <c:pt idx="2">
                  <c:v>3rd Qtr</c:v>
                </c:pt>
              </c:strCache>
            </c:strRef>
          </c:cat>
          <c:val>
            <c:numRef>
              <c:f>Sheet1!$B$2:$B$5</c:f>
              <c:numCache>
                <c:formatCode>General</c:formatCode>
                <c:ptCount val="4"/>
                <c:pt idx="0">
                  <c:v>40</c:v>
                </c:pt>
                <c:pt idx="1">
                  <c:v>60</c:v>
                </c:pt>
              </c:numCache>
            </c:numRef>
          </c:val>
          <c:extLst>
            <c:ext xmlns:c16="http://schemas.microsoft.com/office/drawing/2014/chart" uri="{C3380CC4-5D6E-409C-BE32-E72D297353CC}">
              <c16:uniqueId val="{00000008-AE61-46B2-BA2E-1D20D9669201}"/>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E7AF6E-E2E8-4F8F-99A5-247226297289}"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F69291-997B-410E-A565-97319D0C9B0A}" type="slidenum">
              <a:rPr lang="en-US" smtClean="0"/>
              <a:t>‹#›</a:t>
            </a:fld>
            <a:endParaRPr lang="en-US"/>
          </a:p>
        </p:txBody>
      </p:sp>
    </p:spTree>
    <p:extLst>
      <p:ext uri="{BB962C8B-B14F-4D97-AF65-F5344CB8AC3E}">
        <p14:creationId xmlns:p14="http://schemas.microsoft.com/office/powerpoint/2010/main" val="162915506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F69291-997B-410E-A565-97319D0C9B0A}" type="slidenum">
              <a:rPr lang="en-US" smtClean="0"/>
              <a:t>2</a:t>
            </a:fld>
            <a:endParaRPr lang="en-US"/>
          </a:p>
        </p:txBody>
      </p:sp>
    </p:spTree>
    <p:extLst>
      <p:ext uri="{BB962C8B-B14F-4D97-AF65-F5344CB8AC3E}">
        <p14:creationId xmlns:p14="http://schemas.microsoft.com/office/powerpoint/2010/main" val="2078410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F69291-997B-410E-A565-97319D0C9B0A}" type="slidenum">
              <a:rPr lang="en-US" smtClean="0"/>
              <a:t>4</a:t>
            </a:fld>
            <a:endParaRPr lang="en-US"/>
          </a:p>
        </p:txBody>
      </p:sp>
    </p:spTree>
    <p:extLst>
      <p:ext uri="{BB962C8B-B14F-4D97-AF65-F5344CB8AC3E}">
        <p14:creationId xmlns:p14="http://schemas.microsoft.com/office/powerpoint/2010/main" val="627520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221051-1719-4D7A-B610-F4D73DF962E0}"/>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AEAD3F80-F0C9-42F7-A9A4-85C0180DB15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000" b="21661"/>
          <a:stretch/>
        </p:blipFill>
        <p:spPr>
          <a:xfrm>
            <a:off x="-2" y="3647091"/>
            <a:ext cx="1837642" cy="1496410"/>
          </a:xfrm>
          <a:prstGeom prst="rect">
            <a:avLst/>
          </a:prstGeom>
        </p:spPr>
      </p:pic>
      <p:pic>
        <p:nvPicPr>
          <p:cNvPr id="11" name="Graphic 10">
            <a:extLst>
              <a:ext uri="{FF2B5EF4-FFF2-40B4-BE49-F238E27FC236}">
                <a16:creationId xmlns:a16="http://schemas.microsoft.com/office/drawing/2014/main" id="{04E358E4-4465-46DE-A337-B4DBA20645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0000" b="21661"/>
          <a:stretch/>
        </p:blipFill>
        <p:spPr>
          <a:xfrm>
            <a:off x="7306360" y="3647091"/>
            <a:ext cx="1837638" cy="1496410"/>
          </a:xfrm>
          <a:prstGeom prst="rect">
            <a:avLst/>
          </a:prstGeom>
        </p:spPr>
      </p:pic>
      <p:sp>
        <p:nvSpPr>
          <p:cNvPr id="13" name="ตัวแทนข้อความ 9">
            <a:extLst>
              <a:ext uri="{FF2B5EF4-FFF2-40B4-BE49-F238E27FC236}">
                <a16:creationId xmlns:a16="http://schemas.microsoft.com/office/drawing/2014/main" id="{2F97C3E9-BCFE-467C-BBF1-4368C040A16E}"/>
              </a:ext>
            </a:extLst>
          </p:cNvPr>
          <p:cNvSpPr>
            <a:spLocks noGrp="1"/>
          </p:cNvSpPr>
          <p:nvPr>
            <p:ph type="body" sz="quarter" idx="17" hasCustomPrompt="1"/>
          </p:nvPr>
        </p:nvSpPr>
        <p:spPr>
          <a:xfrm>
            <a:off x="282532" y="2519197"/>
            <a:ext cx="8578934" cy="1175469"/>
          </a:xfrm>
          <a:prstGeom prst="rect">
            <a:avLst/>
          </a:prstGeom>
        </p:spPr>
        <p:txBody>
          <a:bodyPr>
            <a:noAutofit/>
          </a:bodyPr>
          <a:lstStyle>
            <a:lvl1pPr marL="0" indent="0" algn="ctr">
              <a:lnSpc>
                <a:spcPct val="80000"/>
              </a:lnSpc>
              <a:buNone/>
              <a:defRPr sz="5400" b="1" baseline="0">
                <a:solidFill>
                  <a:schemeClr val="accent5"/>
                </a:solidFill>
                <a:latin typeface="+mj-lt"/>
                <a:cs typeface="+mj-cs"/>
              </a:defRPr>
            </a:lvl1pPr>
          </a:lstStyle>
          <a:p>
            <a:r>
              <a:rPr lang="en-US" dirty="0"/>
              <a:t>Chinese New Year 2024 : Happy Dragon Year</a:t>
            </a:r>
          </a:p>
        </p:txBody>
      </p:sp>
      <p:sp>
        <p:nvSpPr>
          <p:cNvPr id="14" name="ตัวแทนข้อความ 9">
            <a:extLst>
              <a:ext uri="{FF2B5EF4-FFF2-40B4-BE49-F238E27FC236}">
                <a16:creationId xmlns:a16="http://schemas.microsoft.com/office/drawing/2014/main" id="{FBE62EF8-9CE0-419E-B2CE-46121C9DF761}"/>
              </a:ext>
            </a:extLst>
          </p:cNvPr>
          <p:cNvSpPr>
            <a:spLocks noGrp="1"/>
          </p:cNvSpPr>
          <p:nvPr>
            <p:ph type="body" sz="quarter" idx="14" hasCustomPrompt="1"/>
          </p:nvPr>
        </p:nvSpPr>
        <p:spPr>
          <a:xfrm>
            <a:off x="2831624" y="4491881"/>
            <a:ext cx="3480752" cy="282028"/>
          </a:xfrm>
          <a:prstGeom prst="rect">
            <a:avLst/>
          </a:prstGeom>
        </p:spPr>
        <p:txBody>
          <a:bodyPr>
            <a:noAutofit/>
          </a:bodyPr>
          <a:lstStyle>
            <a:lvl1pPr marL="0" indent="0" algn="ctr">
              <a:lnSpc>
                <a:spcPct val="105000"/>
              </a:lnSpc>
              <a:buNone/>
              <a:defRPr sz="1400" b="1" spc="400" baseline="0">
                <a:solidFill>
                  <a:schemeClr val="bg1"/>
                </a:solidFill>
                <a:latin typeface="+mn-lt"/>
                <a:cs typeface="+mn-cs"/>
              </a:defRPr>
            </a:lvl1pPr>
          </a:lstStyle>
          <a:p>
            <a:pPr lvl="0"/>
            <a:r>
              <a:rPr lang="en-US" dirty="0"/>
              <a:t>POWERPOINTHUB.COM</a:t>
            </a:r>
          </a:p>
        </p:txBody>
      </p:sp>
    </p:spTree>
    <p:extLst>
      <p:ext uri="{BB962C8B-B14F-4D97-AF65-F5344CB8AC3E}">
        <p14:creationId xmlns:p14="http://schemas.microsoft.com/office/powerpoint/2010/main" val="427487164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F5C4B5-F526-46E4-BC1E-98BEBED53EBA}"/>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ตัวแทนข้อความ 6">
            <a:extLst>
              <a:ext uri="{FF2B5EF4-FFF2-40B4-BE49-F238E27FC236}">
                <a16:creationId xmlns:a16="http://schemas.microsoft.com/office/drawing/2014/main" id="{231C7BFA-38C0-47E9-B0D4-24BF478D89EE}"/>
              </a:ext>
            </a:extLst>
          </p:cNvPr>
          <p:cNvSpPr>
            <a:spLocks noGrp="1"/>
          </p:cNvSpPr>
          <p:nvPr>
            <p:ph type="body" sz="quarter" idx="21" hasCustomPrompt="1"/>
          </p:nvPr>
        </p:nvSpPr>
        <p:spPr>
          <a:xfrm>
            <a:off x="768482" y="4172778"/>
            <a:ext cx="2163561" cy="554674"/>
          </a:xfrm>
          <a:prstGeom prst="rect">
            <a:avLst/>
          </a:prstGeom>
        </p:spPr>
        <p:txBody>
          <a:bodyPr vert="horz" lIns="91440" tIns="45720" rIns="91440" bIns="45720" rtlCol="0">
            <a:noAutofit/>
          </a:bodyPr>
          <a:lstStyle>
            <a:lvl1pPr algn="thaiDist">
              <a:defRPr lang="en-US" sz="1000" spc="20" baseline="0" dirty="0">
                <a:solidFill>
                  <a:schemeClr val="bg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4" name="ตัวแทนข้อความ 6">
            <a:extLst>
              <a:ext uri="{FF2B5EF4-FFF2-40B4-BE49-F238E27FC236}">
                <a16:creationId xmlns:a16="http://schemas.microsoft.com/office/drawing/2014/main" id="{2B79119C-69D3-40CA-AF90-523829244693}"/>
              </a:ext>
            </a:extLst>
          </p:cNvPr>
          <p:cNvSpPr>
            <a:spLocks noGrp="1"/>
          </p:cNvSpPr>
          <p:nvPr>
            <p:ph type="body" sz="quarter" idx="22" hasCustomPrompt="1"/>
          </p:nvPr>
        </p:nvSpPr>
        <p:spPr>
          <a:xfrm>
            <a:off x="768482" y="3777789"/>
            <a:ext cx="2209826" cy="299005"/>
          </a:xfrm>
          <a:prstGeom prst="rect">
            <a:avLst/>
          </a:prstGeom>
        </p:spPr>
        <p:txBody>
          <a:bodyPr>
            <a:noAutofit/>
          </a:bodyPr>
          <a:lstStyle>
            <a:lvl1pPr marL="0" indent="0" algn="ctr">
              <a:buNone/>
              <a:defRPr sz="2000" b="1" spc="0" baseline="0">
                <a:solidFill>
                  <a:schemeClr val="accent1"/>
                </a:solidFill>
                <a:effectLst/>
                <a:latin typeface="+mj-lt"/>
                <a:cs typeface="+mj-cs"/>
              </a:defRPr>
            </a:lvl1pPr>
          </a:lstStyle>
          <a:p>
            <a:pPr lvl="0"/>
            <a:r>
              <a:rPr lang="en-US" dirty="0"/>
              <a:t>LOREM  IPSUM</a:t>
            </a:r>
          </a:p>
        </p:txBody>
      </p:sp>
      <p:sp>
        <p:nvSpPr>
          <p:cNvPr id="5" name="ตัวแทนข้อความ 6">
            <a:extLst>
              <a:ext uri="{FF2B5EF4-FFF2-40B4-BE49-F238E27FC236}">
                <a16:creationId xmlns:a16="http://schemas.microsoft.com/office/drawing/2014/main" id="{7C8274BE-4928-4515-9D1A-C54C3A16D3D4}"/>
              </a:ext>
            </a:extLst>
          </p:cNvPr>
          <p:cNvSpPr>
            <a:spLocks noGrp="1"/>
          </p:cNvSpPr>
          <p:nvPr>
            <p:ph type="body" sz="quarter" idx="23" hasCustomPrompt="1"/>
          </p:nvPr>
        </p:nvSpPr>
        <p:spPr>
          <a:xfrm>
            <a:off x="3490220" y="4168560"/>
            <a:ext cx="2163561" cy="554674"/>
          </a:xfrm>
          <a:prstGeom prst="rect">
            <a:avLst/>
          </a:prstGeom>
        </p:spPr>
        <p:txBody>
          <a:bodyPr vert="horz" lIns="91440" tIns="45720" rIns="91440" bIns="45720" rtlCol="0">
            <a:noAutofit/>
          </a:bodyPr>
          <a:lstStyle>
            <a:lvl1pPr algn="thaiDist">
              <a:defRPr lang="en-US" sz="1000" spc="20" baseline="0" dirty="0">
                <a:solidFill>
                  <a:schemeClr val="bg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6" name="ตัวแทนข้อความ 6">
            <a:extLst>
              <a:ext uri="{FF2B5EF4-FFF2-40B4-BE49-F238E27FC236}">
                <a16:creationId xmlns:a16="http://schemas.microsoft.com/office/drawing/2014/main" id="{3FC633A6-4C83-4F96-9DE1-DEDF70FC69C6}"/>
              </a:ext>
            </a:extLst>
          </p:cNvPr>
          <p:cNvSpPr>
            <a:spLocks noGrp="1"/>
          </p:cNvSpPr>
          <p:nvPr>
            <p:ph type="body" sz="quarter" idx="24" hasCustomPrompt="1"/>
          </p:nvPr>
        </p:nvSpPr>
        <p:spPr>
          <a:xfrm>
            <a:off x="3467087" y="3777789"/>
            <a:ext cx="2209826" cy="299005"/>
          </a:xfrm>
          <a:prstGeom prst="rect">
            <a:avLst/>
          </a:prstGeom>
        </p:spPr>
        <p:txBody>
          <a:bodyPr>
            <a:noAutofit/>
          </a:bodyPr>
          <a:lstStyle>
            <a:lvl1pPr marL="0" indent="0" algn="ctr">
              <a:buNone/>
              <a:defRPr sz="2000" b="1" spc="0" baseline="0">
                <a:solidFill>
                  <a:schemeClr val="accent1"/>
                </a:solidFill>
                <a:effectLst/>
                <a:latin typeface="+mj-lt"/>
                <a:cs typeface="+mj-cs"/>
              </a:defRPr>
            </a:lvl1pPr>
          </a:lstStyle>
          <a:p>
            <a:pPr lvl="0"/>
            <a:r>
              <a:rPr lang="en-US" dirty="0"/>
              <a:t>LOREM  IPSUM</a:t>
            </a:r>
          </a:p>
        </p:txBody>
      </p:sp>
      <p:sp>
        <p:nvSpPr>
          <p:cNvPr id="7" name="ตัวแทนข้อความ 6">
            <a:extLst>
              <a:ext uri="{FF2B5EF4-FFF2-40B4-BE49-F238E27FC236}">
                <a16:creationId xmlns:a16="http://schemas.microsoft.com/office/drawing/2014/main" id="{F9936E8F-7C4D-4D23-B2C1-AC1F267D5F48}"/>
              </a:ext>
            </a:extLst>
          </p:cNvPr>
          <p:cNvSpPr>
            <a:spLocks noGrp="1"/>
          </p:cNvSpPr>
          <p:nvPr>
            <p:ph type="body" sz="quarter" idx="25" hasCustomPrompt="1"/>
          </p:nvPr>
        </p:nvSpPr>
        <p:spPr>
          <a:xfrm>
            <a:off x="6168556" y="4168560"/>
            <a:ext cx="2163561" cy="554674"/>
          </a:xfrm>
          <a:prstGeom prst="rect">
            <a:avLst/>
          </a:prstGeom>
        </p:spPr>
        <p:txBody>
          <a:bodyPr vert="horz" lIns="91440" tIns="45720" rIns="91440" bIns="45720" rtlCol="0">
            <a:noAutofit/>
          </a:bodyPr>
          <a:lstStyle>
            <a:lvl1pPr algn="thaiDist">
              <a:defRPr lang="en-US" sz="1000" spc="20" baseline="0" dirty="0">
                <a:solidFill>
                  <a:schemeClr val="bg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8" name="ตัวแทนข้อความ 6">
            <a:extLst>
              <a:ext uri="{FF2B5EF4-FFF2-40B4-BE49-F238E27FC236}">
                <a16:creationId xmlns:a16="http://schemas.microsoft.com/office/drawing/2014/main" id="{2B75BC7D-2138-4769-A2D1-E7C247D14E1B}"/>
              </a:ext>
            </a:extLst>
          </p:cNvPr>
          <p:cNvSpPr>
            <a:spLocks noGrp="1"/>
          </p:cNvSpPr>
          <p:nvPr>
            <p:ph type="body" sz="quarter" idx="26" hasCustomPrompt="1"/>
          </p:nvPr>
        </p:nvSpPr>
        <p:spPr>
          <a:xfrm>
            <a:off x="6168556" y="3777789"/>
            <a:ext cx="2209826" cy="299005"/>
          </a:xfrm>
          <a:prstGeom prst="rect">
            <a:avLst/>
          </a:prstGeom>
        </p:spPr>
        <p:txBody>
          <a:bodyPr>
            <a:noAutofit/>
          </a:bodyPr>
          <a:lstStyle>
            <a:lvl1pPr marL="0" indent="0" algn="ctr">
              <a:buNone/>
              <a:defRPr sz="2000" b="1" spc="0" baseline="0">
                <a:solidFill>
                  <a:schemeClr val="accent1"/>
                </a:solidFill>
                <a:effectLst/>
                <a:latin typeface="+mj-lt"/>
                <a:cs typeface="+mj-cs"/>
              </a:defRPr>
            </a:lvl1pPr>
          </a:lstStyle>
          <a:p>
            <a:pPr lvl="0"/>
            <a:r>
              <a:rPr lang="en-US" dirty="0"/>
              <a:t>LOREM  IPSUM</a:t>
            </a:r>
          </a:p>
        </p:txBody>
      </p:sp>
      <p:sp>
        <p:nvSpPr>
          <p:cNvPr id="9" name="ตัวแทนข้อความ 6">
            <a:extLst>
              <a:ext uri="{FF2B5EF4-FFF2-40B4-BE49-F238E27FC236}">
                <a16:creationId xmlns:a16="http://schemas.microsoft.com/office/drawing/2014/main" id="{35D07E49-8D3D-4DF0-9D26-7C394EE3EFB1}"/>
              </a:ext>
            </a:extLst>
          </p:cNvPr>
          <p:cNvSpPr>
            <a:spLocks noGrp="1"/>
          </p:cNvSpPr>
          <p:nvPr>
            <p:ph type="body" sz="quarter" idx="27" hasCustomPrompt="1"/>
          </p:nvPr>
        </p:nvSpPr>
        <p:spPr>
          <a:xfrm>
            <a:off x="768482" y="1788597"/>
            <a:ext cx="2163561" cy="554674"/>
          </a:xfrm>
          <a:prstGeom prst="rect">
            <a:avLst/>
          </a:prstGeom>
        </p:spPr>
        <p:txBody>
          <a:bodyPr vert="horz" lIns="91440" tIns="45720" rIns="91440" bIns="45720" rtlCol="0">
            <a:noAutofit/>
          </a:bodyPr>
          <a:lstStyle>
            <a:lvl1pPr algn="thaiDist">
              <a:defRPr lang="en-US" sz="1000" spc="20" baseline="0" dirty="0">
                <a:solidFill>
                  <a:schemeClr val="bg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10" name="ตัวแทนข้อความ 6">
            <a:extLst>
              <a:ext uri="{FF2B5EF4-FFF2-40B4-BE49-F238E27FC236}">
                <a16:creationId xmlns:a16="http://schemas.microsoft.com/office/drawing/2014/main" id="{788239EA-82BF-45CA-8989-BB49231D3916}"/>
              </a:ext>
            </a:extLst>
          </p:cNvPr>
          <p:cNvSpPr>
            <a:spLocks noGrp="1"/>
          </p:cNvSpPr>
          <p:nvPr>
            <p:ph type="body" sz="quarter" idx="28" hasCustomPrompt="1"/>
          </p:nvPr>
        </p:nvSpPr>
        <p:spPr>
          <a:xfrm>
            <a:off x="768482" y="1393608"/>
            <a:ext cx="2209826" cy="299005"/>
          </a:xfrm>
          <a:prstGeom prst="rect">
            <a:avLst/>
          </a:prstGeom>
        </p:spPr>
        <p:txBody>
          <a:bodyPr>
            <a:noAutofit/>
          </a:bodyPr>
          <a:lstStyle>
            <a:lvl1pPr marL="0" indent="0" algn="ctr">
              <a:buNone/>
              <a:defRPr sz="2000" b="1" spc="0" baseline="0">
                <a:solidFill>
                  <a:schemeClr val="accent1"/>
                </a:solidFill>
                <a:effectLst/>
                <a:latin typeface="+mj-lt"/>
                <a:cs typeface="+mj-cs"/>
              </a:defRPr>
            </a:lvl1pPr>
          </a:lstStyle>
          <a:p>
            <a:pPr lvl="0"/>
            <a:r>
              <a:rPr lang="en-US" dirty="0"/>
              <a:t>LOREM  IPSUM</a:t>
            </a:r>
          </a:p>
        </p:txBody>
      </p:sp>
      <p:sp>
        <p:nvSpPr>
          <p:cNvPr id="11" name="ตัวแทนข้อความ 6">
            <a:extLst>
              <a:ext uri="{FF2B5EF4-FFF2-40B4-BE49-F238E27FC236}">
                <a16:creationId xmlns:a16="http://schemas.microsoft.com/office/drawing/2014/main" id="{A77ADA5B-D933-4D96-AE2C-EE48EF97E567}"/>
              </a:ext>
            </a:extLst>
          </p:cNvPr>
          <p:cNvSpPr>
            <a:spLocks noGrp="1"/>
          </p:cNvSpPr>
          <p:nvPr>
            <p:ph type="body" sz="quarter" idx="29" hasCustomPrompt="1"/>
          </p:nvPr>
        </p:nvSpPr>
        <p:spPr>
          <a:xfrm>
            <a:off x="3490220" y="1784379"/>
            <a:ext cx="2163561" cy="554674"/>
          </a:xfrm>
          <a:prstGeom prst="rect">
            <a:avLst/>
          </a:prstGeom>
        </p:spPr>
        <p:txBody>
          <a:bodyPr vert="horz" lIns="91440" tIns="45720" rIns="91440" bIns="45720" rtlCol="0">
            <a:noAutofit/>
          </a:bodyPr>
          <a:lstStyle>
            <a:lvl1pPr algn="thaiDist">
              <a:defRPr lang="en-US" sz="1000" spc="20" baseline="0" dirty="0">
                <a:solidFill>
                  <a:schemeClr val="bg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12" name="ตัวแทนข้อความ 6">
            <a:extLst>
              <a:ext uri="{FF2B5EF4-FFF2-40B4-BE49-F238E27FC236}">
                <a16:creationId xmlns:a16="http://schemas.microsoft.com/office/drawing/2014/main" id="{0F899B29-1E2E-4DC2-8775-E3BF0D7A2B2D}"/>
              </a:ext>
            </a:extLst>
          </p:cNvPr>
          <p:cNvSpPr>
            <a:spLocks noGrp="1"/>
          </p:cNvSpPr>
          <p:nvPr>
            <p:ph type="body" sz="quarter" idx="30" hasCustomPrompt="1"/>
          </p:nvPr>
        </p:nvSpPr>
        <p:spPr>
          <a:xfrm>
            <a:off x="3467087" y="1393608"/>
            <a:ext cx="2209826" cy="299005"/>
          </a:xfrm>
          <a:prstGeom prst="rect">
            <a:avLst/>
          </a:prstGeom>
        </p:spPr>
        <p:txBody>
          <a:bodyPr>
            <a:noAutofit/>
          </a:bodyPr>
          <a:lstStyle>
            <a:lvl1pPr marL="0" indent="0" algn="ctr">
              <a:buNone/>
              <a:defRPr sz="2000" b="1" spc="0" baseline="0">
                <a:solidFill>
                  <a:schemeClr val="accent1"/>
                </a:solidFill>
                <a:effectLst/>
                <a:latin typeface="+mj-lt"/>
                <a:cs typeface="+mj-cs"/>
              </a:defRPr>
            </a:lvl1pPr>
          </a:lstStyle>
          <a:p>
            <a:pPr lvl="0"/>
            <a:r>
              <a:rPr lang="en-US" dirty="0"/>
              <a:t>LOREM  IPSUM</a:t>
            </a:r>
          </a:p>
        </p:txBody>
      </p:sp>
      <p:sp>
        <p:nvSpPr>
          <p:cNvPr id="13" name="ตัวแทนข้อความ 6">
            <a:extLst>
              <a:ext uri="{FF2B5EF4-FFF2-40B4-BE49-F238E27FC236}">
                <a16:creationId xmlns:a16="http://schemas.microsoft.com/office/drawing/2014/main" id="{3F2FD808-D8D4-478B-89D7-B33C06F51F0B}"/>
              </a:ext>
            </a:extLst>
          </p:cNvPr>
          <p:cNvSpPr>
            <a:spLocks noGrp="1"/>
          </p:cNvSpPr>
          <p:nvPr>
            <p:ph type="body" sz="quarter" idx="31" hasCustomPrompt="1"/>
          </p:nvPr>
        </p:nvSpPr>
        <p:spPr>
          <a:xfrm>
            <a:off x="6168556" y="1784379"/>
            <a:ext cx="2163561" cy="554674"/>
          </a:xfrm>
          <a:prstGeom prst="rect">
            <a:avLst/>
          </a:prstGeom>
        </p:spPr>
        <p:txBody>
          <a:bodyPr vert="horz" lIns="91440" tIns="45720" rIns="91440" bIns="45720" rtlCol="0">
            <a:noAutofit/>
          </a:bodyPr>
          <a:lstStyle>
            <a:lvl1pPr algn="thaiDist">
              <a:defRPr lang="en-US" sz="1000" spc="20" baseline="0" dirty="0">
                <a:solidFill>
                  <a:schemeClr val="bg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14" name="ตัวแทนข้อความ 6">
            <a:extLst>
              <a:ext uri="{FF2B5EF4-FFF2-40B4-BE49-F238E27FC236}">
                <a16:creationId xmlns:a16="http://schemas.microsoft.com/office/drawing/2014/main" id="{5F202A17-0FE9-41E9-A065-B1D46CD94835}"/>
              </a:ext>
            </a:extLst>
          </p:cNvPr>
          <p:cNvSpPr>
            <a:spLocks noGrp="1"/>
          </p:cNvSpPr>
          <p:nvPr>
            <p:ph type="body" sz="quarter" idx="32" hasCustomPrompt="1"/>
          </p:nvPr>
        </p:nvSpPr>
        <p:spPr>
          <a:xfrm>
            <a:off x="6168556" y="1393608"/>
            <a:ext cx="2209826" cy="299005"/>
          </a:xfrm>
          <a:prstGeom prst="rect">
            <a:avLst/>
          </a:prstGeom>
        </p:spPr>
        <p:txBody>
          <a:bodyPr>
            <a:noAutofit/>
          </a:bodyPr>
          <a:lstStyle>
            <a:lvl1pPr marL="0" indent="0" algn="ctr">
              <a:buNone/>
              <a:defRPr sz="2000" b="1" spc="0" baseline="0">
                <a:solidFill>
                  <a:schemeClr val="accent1"/>
                </a:solidFill>
                <a:effectLst/>
                <a:latin typeface="+mj-lt"/>
                <a:cs typeface="+mj-cs"/>
              </a:defRPr>
            </a:lvl1pPr>
          </a:lstStyle>
          <a:p>
            <a:pPr lvl="0"/>
            <a:r>
              <a:rPr lang="en-US" dirty="0"/>
              <a:t>LOREM  IPSUM</a:t>
            </a:r>
          </a:p>
        </p:txBody>
      </p:sp>
    </p:spTree>
    <p:extLst>
      <p:ext uri="{BB962C8B-B14F-4D97-AF65-F5344CB8AC3E}">
        <p14:creationId xmlns:p14="http://schemas.microsoft.com/office/powerpoint/2010/main" val="356348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7" name="ตัวแทนข้อความ 9">
            <a:extLst>
              <a:ext uri="{FF2B5EF4-FFF2-40B4-BE49-F238E27FC236}">
                <a16:creationId xmlns:a16="http://schemas.microsoft.com/office/drawing/2014/main" id="{98AB6C49-2DAE-4D92-9EDD-B351BF5A1293}"/>
              </a:ext>
            </a:extLst>
          </p:cNvPr>
          <p:cNvSpPr>
            <a:spLocks noGrp="1"/>
          </p:cNvSpPr>
          <p:nvPr>
            <p:ph type="body" sz="quarter" idx="25" hasCustomPrompt="1"/>
          </p:nvPr>
        </p:nvSpPr>
        <p:spPr>
          <a:xfrm>
            <a:off x="760575" y="3542603"/>
            <a:ext cx="1637113" cy="654242"/>
          </a:xfrm>
        </p:spPr>
        <p:txBody>
          <a:bodyPr>
            <a:noAutofit/>
          </a:bodyPr>
          <a:lstStyle>
            <a:lvl1pPr marL="0" indent="0" algn="thaiDist">
              <a:lnSpc>
                <a:spcPct val="95000"/>
              </a:lnSpc>
              <a:spcBef>
                <a:spcPts val="0"/>
              </a:spcBef>
              <a:buNone/>
              <a:defRPr sz="1000" b="0" spc="0" baseline="0">
                <a:solidFill>
                  <a:schemeClr val="tx1"/>
                </a:solidFill>
                <a:latin typeface="+mn-lt"/>
                <a:cs typeface="+mn-cs"/>
              </a:defRPr>
            </a:lvl1pPr>
          </a:lstStyle>
          <a:p>
            <a:pPr marL="0" marR="0" lvl="0" indent="0" algn="thaiDist" fontAlgn="auto">
              <a:lnSpc>
                <a:spcPct val="105000"/>
              </a:lnSpc>
              <a:spcAft>
                <a:spcPts val="0"/>
              </a:spcAft>
              <a:buClrTx/>
              <a:buSzTx/>
              <a:buNone/>
              <a:tabLst/>
            </a:pPr>
            <a:r>
              <a:rPr lang="en-US" dirty="0"/>
              <a:t>Lorem Ipsum is simply dummy text of the typesetting industry.</a:t>
            </a:r>
          </a:p>
        </p:txBody>
      </p:sp>
      <p:sp>
        <p:nvSpPr>
          <p:cNvPr id="38" name="ตัวแทนข้อความ 9">
            <a:extLst>
              <a:ext uri="{FF2B5EF4-FFF2-40B4-BE49-F238E27FC236}">
                <a16:creationId xmlns:a16="http://schemas.microsoft.com/office/drawing/2014/main" id="{13B4D8DA-BF70-4527-9CB2-C14984CE5C54}"/>
              </a:ext>
            </a:extLst>
          </p:cNvPr>
          <p:cNvSpPr>
            <a:spLocks noGrp="1"/>
          </p:cNvSpPr>
          <p:nvPr>
            <p:ph type="body" sz="quarter" idx="26" hasCustomPrompt="1"/>
          </p:nvPr>
        </p:nvSpPr>
        <p:spPr>
          <a:xfrm>
            <a:off x="760575" y="3227467"/>
            <a:ext cx="1637113" cy="244671"/>
          </a:xfrm>
        </p:spPr>
        <p:txBody>
          <a:bodyPr vert="horz" lIns="91440" tIns="45720" rIns="91440" bIns="45720" rtlCol="0">
            <a:noAutofit/>
          </a:bodyPr>
          <a:lstStyle>
            <a:lvl1pPr algn="ctr">
              <a:defRPr lang="en-US" sz="1900" b="1" spc="0" baseline="0" dirty="0">
                <a:solidFill>
                  <a:schemeClr val="accent1"/>
                </a:solidFill>
                <a:effectLst/>
                <a:latin typeface="+mj-lt"/>
                <a:cs typeface="+mj-cs"/>
              </a:defRPr>
            </a:lvl1pPr>
          </a:lstStyle>
          <a:p>
            <a:pPr marL="0" lvl="0" indent="0" algn="ctr">
              <a:buNone/>
            </a:pPr>
            <a:r>
              <a:rPr lang="en-US" dirty="0"/>
              <a:t>SUBJECT 01</a:t>
            </a:r>
          </a:p>
        </p:txBody>
      </p:sp>
      <p:sp>
        <p:nvSpPr>
          <p:cNvPr id="39" name="ตัวแทนข้อความ 9">
            <a:extLst>
              <a:ext uri="{FF2B5EF4-FFF2-40B4-BE49-F238E27FC236}">
                <a16:creationId xmlns:a16="http://schemas.microsoft.com/office/drawing/2014/main" id="{B0209CFD-F2BB-46E4-A9A5-B2E676165C2B}"/>
              </a:ext>
            </a:extLst>
          </p:cNvPr>
          <p:cNvSpPr>
            <a:spLocks noGrp="1"/>
          </p:cNvSpPr>
          <p:nvPr>
            <p:ph type="body" sz="quarter" idx="27" hasCustomPrompt="1"/>
          </p:nvPr>
        </p:nvSpPr>
        <p:spPr>
          <a:xfrm>
            <a:off x="2775270" y="3542603"/>
            <a:ext cx="1637113" cy="654242"/>
          </a:xfrm>
        </p:spPr>
        <p:txBody>
          <a:bodyPr>
            <a:noAutofit/>
          </a:bodyPr>
          <a:lstStyle>
            <a:lvl1pPr marL="0" indent="0" algn="thaiDist">
              <a:lnSpc>
                <a:spcPct val="95000"/>
              </a:lnSpc>
              <a:spcBef>
                <a:spcPts val="0"/>
              </a:spcBef>
              <a:buNone/>
              <a:defRPr sz="1000" b="0" spc="0" baseline="0">
                <a:solidFill>
                  <a:schemeClr val="tx1"/>
                </a:solidFill>
                <a:latin typeface="+mn-lt"/>
                <a:cs typeface="+mn-cs"/>
              </a:defRPr>
            </a:lvl1pPr>
          </a:lstStyle>
          <a:p>
            <a:pPr marL="0" marR="0" lvl="0" indent="0" algn="thaiDist" fontAlgn="auto">
              <a:lnSpc>
                <a:spcPct val="105000"/>
              </a:lnSpc>
              <a:spcAft>
                <a:spcPts val="0"/>
              </a:spcAft>
              <a:buClrTx/>
              <a:buSzTx/>
              <a:buNone/>
              <a:tabLst/>
            </a:pPr>
            <a:r>
              <a:rPr lang="en-US" dirty="0"/>
              <a:t>Lorem Ipsum is simply dummy text of the typesetting industry.</a:t>
            </a:r>
          </a:p>
        </p:txBody>
      </p:sp>
      <p:sp>
        <p:nvSpPr>
          <p:cNvPr id="40" name="ตัวแทนข้อความ 9">
            <a:extLst>
              <a:ext uri="{FF2B5EF4-FFF2-40B4-BE49-F238E27FC236}">
                <a16:creationId xmlns:a16="http://schemas.microsoft.com/office/drawing/2014/main" id="{7FAF480A-92ED-4C7B-987B-F83EEA91A848}"/>
              </a:ext>
            </a:extLst>
          </p:cNvPr>
          <p:cNvSpPr>
            <a:spLocks noGrp="1"/>
          </p:cNvSpPr>
          <p:nvPr>
            <p:ph type="body" sz="quarter" idx="28" hasCustomPrompt="1"/>
          </p:nvPr>
        </p:nvSpPr>
        <p:spPr>
          <a:xfrm>
            <a:off x="2775270" y="3227467"/>
            <a:ext cx="1637113" cy="244671"/>
          </a:xfrm>
        </p:spPr>
        <p:txBody>
          <a:bodyPr vert="horz" lIns="91440" tIns="45720" rIns="91440" bIns="45720" rtlCol="0">
            <a:noAutofit/>
          </a:bodyPr>
          <a:lstStyle>
            <a:lvl1pPr algn="ctr">
              <a:defRPr lang="en-US" sz="1900" b="1" spc="0" baseline="0" dirty="0">
                <a:solidFill>
                  <a:schemeClr val="accent2">
                    <a:lumMod val="75000"/>
                  </a:schemeClr>
                </a:solidFill>
                <a:effectLst/>
                <a:latin typeface="+mj-lt"/>
                <a:cs typeface="+mj-cs"/>
              </a:defRPr>
            </a:lvl1pPr>
          </a:lstStyle>
          <a:p>
            <a:pPr marL="0" lvl="0" indent="0" algn="ctr">
              <a:buNone/>
            </a:pPr>
            <a:r>
              <a:rPr lang="en-US" dirty="0"/>
              <a:t>SUBJECT 02</a:t>
            </a:r>
          </a:p>
        </p:txBody>
      </p:sp>
      <p:sp>
        <p:nvSpPr>
          <p:cNvPr id="41" name="ตัวแทนข้อความ 9">
            <a:extLst>
              <a:ext uri="{FF2B5EF4-FFF2-40B4-BE49-F238E27FC236}">
                <a16:creationId xmlns:a16="http://schemas.microsoft.com/office/drawing/2014/main" id="{673EDD46-C193-4709-B66C-DA3DAA13D75C}"/>
              </a:ext>
            </a:extLst>
          </p:cNvPr>
          <p:cNvSpPr>
            <a:spLocks noGrp="1"/>
          </p:cNvSpPr>
          <p:nvPr>
            <p:ph type="body" sz="quarter" idx="29" hasCustomPrompt="1"/>
          </p:nvPr>
        </p:nvSpPr>
        <p:spPr>
          <a:xfrm>
            <a:off x="4789965" y="1474910"/>
            <a:ext cx="1637113" cy="654242"/>
          </a:xfrm>
        </p:spPr>
        <p:txBody>
          <a:bodyPr>
            <a:noAutofit/>
          </a:bodyPr>
          <a:lstStyle>
            <a:lvl1pPr marL="0" indent="0" algn="thaiDist">
              <a:lnSpc>
                <a:spcPct val="95000"/>
              </a:lnSpc>
              <a:spcBef>
                <a:spcPts val="0"/>
              </a:spcBef>
              <a:buNone/>
              <a:defRPr sz="1000" b="0" spc="0" baseline="0">
                <a:solidFill>
                  <a:schemeClr val="tx1"/>
                </a:solidFill>
                <a:latin typeface="+mn-lt"/>
                <a:cs typeface="+mn-cs"/>
              </a:defRPr>
            </a:lvl1pPr>
          </a:lstStyle>
          <a:p>
            <a:pPr marL="0" marR="0" lvl="0" indent="0" algn="thaiDist" fontAlgn="auto">
              <a:lnSpc>
                <a:spcPct val="105000"/>
              </a:lnSpc>
              <a:spcAft>
                <a:spcPts val="0"/>
              </a:spcAft>
              <a:buClrTx/>
              <a:buSzTx/>
              <a:buNone/>
              <a:tabLst/>
            </a:pPr>
            <a:r>
              <a:rPr lang="en-US" dirty="0"/>
              <a:t>Lorem Ipsum is simply dummy text of the typesetting industry.</a:t>
            </a:r>
          </a:p>
        </p:txBody>
      </p:sp>
      <p:sp>
        <p:nvSpPr>
          <p:cNvPr id="42" name="ตัวแทนข้อความ 9">
            <a:extLst>
              <a:ext uri="{FF2B5EF4-FFF2-40B4-BE49-F238E27FC236}">
                <a16:creationId xmlns:a16="http://schemas.microsoft.com/office/drawing/2014/main" id="{C132A514-A76D-4A03-99EA-32AB4D110753}"/>
              </a:ext>
            </a:extLst>
          </p:cNvPr>
          <p:cNvSpPr>
            <a:spLocks noGrp="1"/>
          </p:cNvSpPr>
          <p:nvPr>
            <p:ph type="body" sz="quarter" idx="30" hasCustomPrompt="1"/>
          </p:nvPr>
        </p:nvSpPr>
        <p:spPr>
          <a:xfrm>
            <a:off x="4789965" y="1159774"/>
            <a:ext cx="1637113" cy="244671"/>
          </a:xfrm>
        </p:spPr>
        <p:txBody>
          <a:bodyPr vert="horz" lIns="91440" tIns="45720" rIns="91440" bIns="45720" rtlCol="0">
            <a:noAutofit/>
          </a:bodyPr>
          <a:lstStyle>
            <a:lvl1pPr algn="ctr">
              <a:defRPr lang="en-US" sz="1900" b="1" spc="0" baseline="0" dirty="0">
                <a:solidFill>
                  <a:schemeClr val="accent2"/>
                </a:solidFill>
                <a:effectLst/>
                <a:latin typeface="+mj-lt"/>
                <a:cs typeface="+mj-cs"/>
              </a:defRPr>
            </a:lvl1pPr>
          </a:lstStyle>
          <a:p>
            <a:pPr marL="0" lvl="0" indent="0" algn="ctr">
              <a:buNone/>
            </a:pPr>
            <a:r>
              <a:rPr lang="en-US" dirty="0"/>
              <a:t>SUBJECT 03</a:t>
            </a:r>
          </a:p>
        </p:txBody>
      </p:sp>
      <p:sp>
        <p:nvSpPr>
          <p:cNvPr id="43" name="ตัวแทนข้อความ 9">
            <a:extLst>
              <a:ext uri="{FF2B5EF4-FFF2-40B4-BE49-F238E27FC236}">
                <a16:creationId xmlns:a16="http://schemas.microsoft.com/office/drawing/2014/main" id="{2EBA5916-BDE5-44B4-AF56-9984F13FBAB9}"/>
              </a:ext>
            </a:extLst>
          </p:cNvPr>
          <p:cNvSpPr>
            <a:spLocks noGrp="1"/>
          </p:cNvSpPr>
          <p:nvPr>
            <p:ph type="body" sz="quarter" idx="35" hasCustomPrompt="1"/>
          </p:nvPr>
        </p:nvSpPr>
        <p:spPr>
          <a:xfrm>
            <a:off x="6835140" y="1474910"/>
            <a:ext cx="1637113" cy="654242"/>
          </a:xfrm>
        </p:spPr>
        <p:txBody>
          <a:bodyPr>
            <a:noAutofit/>
          </a:bodyPr>
          <a:lstStyle>
            <a:lvl1pPr marL="0" indent="0" algn="thaiDist">
              <a:lnSpc>
                <a:spcPct val="95000"/>
              </a:lnSpc>
              <a:spcBef>
                <a:spcPts val="0"/>
              </a:spcBef>
              <a:buNone/>
              <a:defRPr sz="1000" b="0" spc="0" baseline="0">
                <a:solidFill>
                  <a:schemeClr val="tx1"/>
                </a:solidFill>
                <a:latin typeface="+mn-lt"/>
                <a:cs typeface="+mn-cs"/>
              </a:defRPr>
            </a:lvl1pPr>
          </a:lstStyle>
          <a:p>
            <a:pPr marL="0" marR="0" lvl="0" indent="0" algn="thaiDist" fontAlgn="auto">
              <a:lnSpc>
                <a:spcPct val="105000"/>
              </a:lnSpc>
              <a:spcAft>
                <a:spcPts val="0"/>
              </a:spcAft>
              <a:buClrTx/>
              <a:buSzTx/>
              <a:buNone/>
              <a:tabLst/>
            </a:pPr>
            <a:r>
              <a:rPr lang="en-US" dirty="0"/>
              <a:t>Lorem Ipsum is simply dummy text of the typesetting industry.</a:t>
            </a:r>
          </a:p>
        </p:txBody>
      </p:sp>
      <p:sp>
        <p:nvSpPr>
          <p:cNvPr id="44" name="ตัวแทนข้อความ 9">
            <a:extLst>
              <a:ext uri="{FF2B5EF4-FFF2-40B4-BE49-F238E27FC236}">
                <a16:creationId xmlns:a16="http://schemas.microsoft.com/office/drawing/2014/main" id="{D4BE89B2-39F1-4779-8A76-6A2556D80CAF}"/>
              </a:ext>
            </a:extLst>
          </p:cNvPr>
          <p:cNvSpPr>
            <a:spLocks noGrp="1"/>
          </p:cNvSpPr>
          <p:nvPr>
            <p:ph type="body" sz="quarter" idx="36" hasCustomPrompt="1"/>
          </p:nvPr>
        </p:nvSpPr>
        <p:spPr>
          <a:xfrm>
            <a:off x="6835140" y="1159774"/>
            <a:ext cx="1637113" cy="244671"/>
          </a:xfrm>
        </p:spPr>
        <p:txBody>
          <a:bodyPr vert="horz" lIns="91440" tIns="45720" rIns="91440" bIns="45720" rtlCol="0">
            <a:noAutofit/>
          </a:bodyPr>
          <a:lstStyle>
            <a:lvl1pPr algn="ctr">
              <a:defRPr lang="en-US" sz="1900" b="1" spc="0" baseline="0" dirty="0">
                <a:solidFill>
                  <a:schemeClr val="accent3"/>
                </a:solidFill>
                <a:effectLst/>
                <a:latin typeface="+mj-lt"/>
                <a:cs typeface="+mj-cs"/>
              </a:defRPr>
            </a:lvl1pPr>
          </a:lstStyle>
          <a:p>
            <a:pPr marL="0" lvl="0" indent="0" algn="ctr">
              <a:buNone/>
            </a:pPr>
            <a:r>
              <a:rPr lang="en-US" dirty="0"/>
              <a:t>SUBJECT 04</a:t>
            </a:r>
          </a:p>
        </p:txBody>
      </p:sp>
      <p:grpSp>
        <p:nvGrpSpPr>
          <p:cNvPr id="45" name="Group 44">
            <a:extLst>
              <a:ext uri="{FF2B5EF4-FFF2-40B4-BE49-F238E27FC236}">
                <a16:creationId xmlns:a16="http://schemas.microsoft.com/office/drawing/2014/main" id="{D2F13E07-E3FB-4E51-B61C-EEC830C06DFF}"/>
              </a:ext>
            </a:extLst>
          </p:cNvPr>
          <p:cNvGrpSpPr/>
          <p:nvPr userDrawn="1"/>
        </p:nvGrpSpPr>
        <p:grpSpPr>
          <a:xfrm>
            <a:off x="-23446" y="4494429"/>
            <a:ext cx="9190892" cy="826848"/>
            <a:chOff x="7815" y="4317140"/>
            <a:chExt cx="9190892" cy="826848"/>
          </a:xfrm>
        </p:grpSpPr>
        <p:pic>
          <p:nvPicPr>
            <p:cNvPr id="46" name="Graphic 45">
              <a:extLst>
                <a:ext uri="{FF2B5EF4-FFF2-40B4-BE49-F238E27FC236}">
                  <a16:creationId xmlns:a16="http://schemas.microsoft.com/office/drawing/2014/main" id="{47B5EF7D-F893-40BA-81B2-D3750665150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5764" r="10106" b="34616"/>
            <a:stretch/>
          </p:blipFill>
          <p:spPr>
            <a:xfrm>
              <a:off x="7815" y="4317140"/>
              <a:ext cx="5568462" cy="826848"/>
            </a:xfrm>
            <a:prstGeom prst="rect">
              <a:avLst/>
            </a:prstGeom>
          </p:spPr>
        </p:pic>
        <p:pic>
          <p:nvPicPr>
            <p:cNvPr id="47" name="Graphic 46">
              <a:extLst>
                <a:ext uri="{FF2B5EF4-FFF2-40B4-BE49-F238E27FC236}">
                  <a16:creationId xmlns:a16="http://schemas.microsoft.com/office/drawing/2014/main" id="{935A31C4-E32A-4CD7-954A-9DC850667AD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799" r="36534" b="34616"/>
            <a:stretch/>
          </p:blipFill>
          <p:spPr>
            <a:xfrm>
              <a:off x="5392614" y="4317140"/>
              <a:ext cx="3806093" cy="826848"/>
            </a:xfrm>
            <a:prstGeom prst="rect">
              <a:avLst/>
            </a:prstGeom>
          </p:spPr>
        </p:pic>
      </p:grpSp>
    </p:spTree>
    <p:extLst>
      <p:ext uri="{BB962C8B-B14F-4D97-AF65-F5344CB8AC3E}">
        <p14:creationId xmlns:p14="http://schemas.microsoft.com/office/powerpoint/2010/main" val="34930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DEC03B-9E66-4463-88CC-F007708A0456}"/>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ตัวแทนข้อความ 397">
            <a:extLst>
              <a:ext uri="{FF2B5EF4-FFF2-40B4-BE49-F238E27FC236}">
                <a16:creationId xmlns:a16="http://schemas.microsoft.com/office/drawing/2014/main" id="{4A71E2A0-221A-43D5-A1F1-11A1956821AD}"/>
              </a:ext>
            </a:extLst>
          </p:cNvPr>
          <p:cNvSpPr>
            <a:spLocks noGrp="1"/>
          </p:cNvSpPr>
          <p:nvPr>
            <p:ph type="body" sz="quarter" idx="15" hasCustomPrompt="1"/>
          </p:nvPr>
        </p:nvSpPr>
        <p:spPr>
          <a:xfrm>
            <a:off x="4225833" y="2209305"/>
            <a:ext cx="4409841" cy="489788"/>
          </a:xfrm>
          <a:prstGeom prst="rect">
            <a:avLst/>
          </a:prstGeom>
        </p:spPr>
        <p:txBody>
          <a:bodyPr>
            <a:noAutofit/>
          </a:bodyPr>
          <a:lstStyle>
            <a:lvl1pPr marL="0" indent="0" algn="thaiDist">
              <a:lnSpc>
                <a:spcPct val="105000"/>
              </a:lnSpc>
              <a:buNone/>
              <a:defRPr sz="1100" b="0" spc="20" baseline="0">
                <a:solidFill>
                  <a:schemeClr val="bg1"/>
                </a:solidFill>
                <a:latin typeface="+mn-lt"/>
                <a:cs typeface="+mn-cs"/>
              </a:defRPr>
            </a:lvl1pPr>
          </a:lstStyle>
          <a:p>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magna </a:t>
            </a:r>
            <a:r>
              <a:rPr lang="en-US" dirty="0" err="1"/>
              <a:t>aliqua</a:t>
            </a:r>
            <a:r>
              <a:rPr lang="en-US" dirty="0"/>
              <a:t>. </a:t>
            </a:r>
          </a:p>
        </p:txBody>
      </p:sp>
      <p:sp>
        <p:nvSpPr>
          <p:cNvPr id="4" name="ตัวแทนข้อความ 397">
            <a:extLst>
              <a:ext uri="{FF2B5EF4-FFF2-40B4-BE49-F238E27FC236}">
                <a16:creationId xmlns:a16="http://schemas.microsoft.com/office/drawing/2014/main" id="{3C0C9FA7-2478-4582-90CF-8B27C4F3C193}"/>
              </a:ext>
            </a:extLst>
          </p:cNvPr>
          <p:cNvSpPr>
            <a:spLocks noGrp="1"/>
          </p:cNvSpPr>
          <p:nvPr>
            <p:ph type="body" sz="quarter" idx="17" hasCustomPrompt="1"/>
          </p:nvPr>
        </p:nvSpPr>
        <p:spPr>
          <a:xfrm>
            <a:off x="5830890" y="2898735"/>
            <a:ext cx="2804648" cy="383459"/>
          </a:xfrm>
          <a:prstGeom prst="rect">
            <a:avLst/>
          </a:prstGeom>
        </p:spPr>
        <p:txBody>
          <a:bodyPr>
            <a:noAutofit/>
          </a:bodyPr>
          <a:lstStyle>
            <a:lvl1pPr marL="0" indent="0" algn="thaiDist">
              <a:lnSpc>
                <a:spcPct val="105000"/>
              </a:lnSpc>
              <a:buNone/>
              <a:defRPr sz="1100" b="0" spc="20" baseline="0">
                <a:solidFill>
                  <a:schemeClr val="bg1"/>
                </a:solidFill>
                <a:latin typeface="+mn-lt"/>
                <a:cs typeface="+mn-cs"/>
              </a:defRPr>
            </a:lvl1pPr>
          </a:lstStyle>
          <a:p>
            <a:pPr lvl="0"/>
            <a:r>
              <a:rPr lang="en-US" dirty="0"/>
              <a:t>Lorem Ipsum is simply dummy text of the printing and typesetting industry. </a:t>
            </a:r>
          </a:p>
        </p:txBody>
      </p:sp>
      <p:sp>
        <p:nvSpPr>
          <p:cNvPr id="5" name="ตัวแทนข้อความ 397">
            <a:extLst>
              <a:ext uri="{FF2B5EF4-FFF2-40B4-BE49-F238E27FC236}">
                <a16:creationId xmlns:a16="http://schemas.microsoft.com/office/drawing/2014/main" id="{D6F99BA4-15C1-4E20-BA80-150DC2E298CD}"/>
              </a:ext>
            </a:extLst>
          </p:cNvPr>
          <p:cNvSpPr>
            <a:spLocks noGrp="1"/>
          </p:cNvSpPr>
          <p:nvPr>
            <p:ph type="body" sz="quarter" idx="21" hasCustomPrompt="1"/>
          </p:nvPr>
        </p:nvSpPr>
        <p:spPr>
          <a:xfrm>
            <a:off x="5830890" y="3452389"/>
            <a:ext cx="2804648" cy="383459"/>
          </a:xfrm>
          <a:prstGeom prst="rect">
            <a:avLst/>
          </a:prstGeom>
        </p:spPr>
        <p:txBody>
          <a:bodyPr>
            <a:noAutofit/>
          </a:bodyPr>
          <a:lstStyle>
            <a:lvl1pPr marL="0" indent="0" algn="thaiDist">
              <a:lnSpc>
                <a:spcPct val="105000"/>
              </a:lnSpc>
              <a:buNone/>
              <a:defRPr sz="1100" b="0" spc="20" baseline="0">
                <a:solidFill>
                  <a:schemeClr val="bg1"/>
                </a:solidFill>
                <a:latin typeface="+mn-lt"/>
                <a:cs typeface="+mn-cs"/>
              </a:defRPr>
            </a:lvl1pPr>
          </a:lstStyle>
          <a:p>
            <a:pPr lvl="0"/>
            <a:r>
              <a:rPr lang="en-US" dirty="0"/>
              <a:t>Lorem Ipsum is simply dummy text of the printing and typesetting industry. </a:t>
            </a:r>
          </a:p>
        </p:txBody>
      </p:sp>
      <p:sp>
        <p:nvSpPr>
          <p:cNvPr id="6" name="ตัวแทนข้อความ 397">
            <a:extLst>
              <a:ext uri="{FF2B5EF4-FFF2-40B4-BE49-F238E27FC236}">
                <a16:creationId xmlns:a16="http://schemas.microsoft.com/office/drawing/2014/main" id="{884A2C5D-88A7-4D9B-B7E5-8F9564FAB8CE}"/>
              </a:ext>
            </a:extLst>
          </p:cNvPr>
          <p:cNvSpPr>
            <a:spLocks noGrp="1"/>
          </p:cNvSpPr>
          <p:nvPr>
            <p:ph type="body" sz="quarter" idx="23" hasCustomPrompt="1"/>
          </p:nvPr>
        </p:nvSpPr>
        <p:spPr>
          <a:xfrm>
            <a:off x="5830890" y="4006040"/>
            <a:ext cx="2804648" cy="383459"/>
          </a:xfrm>
          <a:prstGeom prst="rect">
            <a:avLst/>
          </a:prstGeom>
        </p:spPr>
        <p:txBody>
          <a:bodyPr>
            <a:noAutofit/>
          </a:bodyPr>
          <a:lstStyle>
            <a:lvl1pPr marL="0" indent="0" algn="thaiDist">
              <a:lnSpc>
                <a:spcPct val="105000"/>
              </a:lnSpc>
              <a:buNone/>
              <a:defRPr sz="1100" b="0" spc="20" baseline="0">
                <a:solidFill>
                  <a:schemeClr val="bg1"/>
                </a:solidFill>
                <a:latin typeface="+mn-lt"/>
                <a:cs typeface="+mn-cs"/>
              </a:defRPr>
            </a:lvl1pPr>
          </a:lstStyle>
          <a:p>
            <a:pPr lvl="0"/>
            <a:r>
              <a:rPr lang="en-US" dirty="0"/>
              <a:t>Lorem Ipsum is simply dummy text of the printing and typesetting industry. </a:t>
            </a:r>
          </a:p>
        </p:txBody>
      </p:sp>
      <p:sp>
        <p:nvSpPr>
          <p:cNvPr id="9" name="ตัวแทนข้อความ 9">
            <a:extLst>
              <a:ext uri="{FF2B5EF4-FFF2-40B4-BE49-F238E27FC236}">
                <a16:creationId xmlns:a16="http://schemas.microsoft.com/office/drawing/2014/main" id="{1581A366-9834-4595-8590-86FBE2C464ED}"/>
              </a:ext>
            </a:extLst>
          </p:cNvPr>
          <p:cNvSpPr>
            <a:spLocks noGrp="1"/>
          </p:cNvSpPr>
          <p:nvPr>
            <p:ph type="body" sz="quarter" idx="24" hasCustomPrompt="1"/>
          </p:nvPr>
        </p:nvSpPr>
        <p:spPr>
          <a:xfrm>
            <a:off x="3924909" y="754001"/>
            <a:ext cx="5011687" cy="1144974"/>
          </a:xfrm>
          <a:prstGeom prst="rect">
            <a:avLst/>
          </a:prstGeom>
        </p:spPr>
        <p:txBody>
          <a:bodyPr>
            <a:noAutofit/>
          </a:bodyPr>
          <a:lstStyle>
            <a:lvl1pPr marL="0" indent="0" algn="ctr">
              <a:lnSpc>
                <a:spcPct val="80000"/>
              </a:lnSpc>
              <a:buNone/>
              <a:defRPr sz="4000" b="1" baseline="0">
                <a:solidFill>
                  <a:schemeClr val="accent5"/>
                </a:solidFill>
                <a:latin typeface="+mj-lt"/>
                <a:cs typeface="+mj-cs"/>
              </a:defRPr>
            </a:lvl1pPr>
          </a:lstStyle>
          <a:p>
            <a:r>
              <a:rPr lang="en-US" dirty="0"/>
              <a:t>Chinese New Year 2024 : Happy Dragon Year</a:t>
            </a:r>
          </a:p>
        </p:txBody>
      </p:sp>
      <p:sp>
        <p:nvSpPr>
          <p:cNvPr id="10" name="Picture Placeholder 26">
            <a:extLst>
              <a:ext uri="{FF2B5EF4-FFF2-40B4-BE49-F238E27FC236}">
                <a16:creationId xmlns:a16="http://schemas.microsoft.com/office/drawing/2014/main" id="{48B888B0-9E87-4855-83A1-B315E8F50184}"/>
              </a:ext>
            </a:extLst>
          </p:cNvPr>
          <p:cNvSpPr>
            <a:spLocks noGrp="1"/>
          </p:cNvSpPr>
          <p:nvPr>
            <p:ph type="pic" sz="quarter" idx="10"/>
          </p:nvPr>
        </p:nvSpPr>
        <p:spPr>
          <a:xfrm>
            <a:off x="0" y="0"/>
            <a:ext cx="3313112" cy="5143500"/>
          </a:xfrm>
          <a:solidFill>
            <a:schemeClr val="bg2">
              <a:lumMod val="95000"/>
            </a:schemeClr>
          </a:solidFill>
        </p:spPr>
        <p:txBody>
          <a:bodyPr>
            <a:normAutofit/>
          </a:bodyPr>
          <a:lstStyle>
            <a:lvl1pPr>
              <a:defRPr sz="1000"/>
            </a:lvl1pPr>
          </a:lstStyle>
          <a:p>
            <a:endParaRPr lang="en-US" dirty="0"/>
          </a:p>
        </p:txBody>
      </p:sp>
    </p:spTree>
    <p:extLst>
      <p:ext uri="{BB962C8B-B14F-4D97-AF65-F5344CB8AC3E}">
        <p14:creationId xmlns:p14="http://schemas.microsoft.com/office/powerpoint/2010/main" val="1947383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1" name="ตัวแทนข้อความ 520">
            <a:extLst>
              <a:ext uri="{FF2B5EF4-FFF2-40B4-BE49-F238E27FC236}">
                <a16:creationId xmlns:a16="http://schemas.microsoft.com/office/drawing/2014/main" id="{D14326D5-3D60-4DCC-BCE3-68B8B383A860}"/>
              </a:ext>
            </a:extLst>
          </p:cNvPr>
          <p:cNvSpPr>
            <a:spLocks noGrp="1"/>
          </p:cNvSpPr>
          <p:nvPr>
            <p:ph type="body" sz="quarter" idx="20" hasCustomPrompt="1"/>
          </p:nvPr>
        </p:nvSpPr>
        <p:spPr>
          <a:xfrm>
            <a:off x="6209198" y="1636724"/>
            <a:ext cx="2048256" cy="688623"/>
          </a:xfrm>
          <a:prstGeom prst="rect">
            <a:avLst/>
          </a:prstGeom>
        </p:spPr>
        <p:txBody>
          <a:bodyPr>
            <a:noAutofit/>
          </a:bodyPr>
          <a:lstStyle>
            <a:lvl1pPr marL="0" indent="0" algn="thaiDist">
              <a:lnSpc>
                <a:spcPct val="100000"/>
              </a:lnSpc>
              <a:buNone/>
              <a:defRPr sz="1000" baseline="0">
                <a:solidFill>
                  <a:schemeClr val="tx1"/>
                </a:solidFill>
                <a:effectLst/>
                <a:latin typeface="+mn-lt"/>
                <a:cs typeface="+mn-cs"/>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semper ante vitae </a:t>
            </a:r>
            <a:r>
              <a:rPr lang="en-US" dirty="0" err="1"/>
              <a:t>metus</a:t>
            </a:r>
            <a:r>
              <a:rPr lang="en-US" dirty="0"/>
              <a:t> </a:t>
            </a:r>
            <a:r>
              <a:rPr lang="en-US" dirty="0" err="1"/>
              <a:t>tristique</a:t>
            </a:r>
            <a:r>
              <a:rPr lang="en-US" dirty="0"/>
              <a:t> </a:t>
            </a:r>
            <a:r>
              <a:rPr lang="en-US" dirty="0" err="1"/>
              <a:t>luctus</a:t>
            </a:r>
            <a:r>
              <a:rPr lang="en-US" dirty="0"/>
              <a:t>. </a:t>
            </a:r>
          </a:p>
        </p:txBody>
      </p:sp>
      <p:sp>
        <p:nvSpPr>
          <p:cNvPr id="12" name="ตัวแทนข้อความ 520">
            <a:extLst>
              <a:ext uri="{FF2B5EF4-FFF2-40B4-BE49-F238E27FC236}">
                <a16:creationId xmlns:a16="http://schemas.microsoft.com/office/drawing/2014/main" id="{6134F6B9-C0D0-4F44-8833-4654381F98E1}"/>
              </a:ext>
            </a:extLst>
          </p:cNvPr>
          <p:cNvSpPr>
            <a:spLocks noGrp="1"/>
          </p:cNvSpPr>
          <p:nvPr>
            <p:ph type="body" sz="quarter" idx="21" hasCustomPrompt="1"/>
          </p:nvPr>
        </p:nvSpPr>
        <p:spPr>
          <a:xfrm>
            <a:off x="6209198" y="1336462"/>
            <a:ext cx="2048256" cy="294597"/>
          </a:xfrm>
          <a:prstGeom prst="rect">
            <a:avLst/>
          </a:prstGeom>
        </p:spPr>
        <p:txBody>
          <a:bodyPr>
            <a:noAutofit/>
          </a:bodyPr>
          <a:lstStyle>
            <a:lvl1pPr marL="0" indent="0" algn="l">
              <a:lnSpc>
                <a:spcPct val="105000"/>
              </a:lnSpc>
              <a:buNone/>
              <a:defRPr sz="1800" b="1" baseline="0">
                <a:solidFill>
                  <a:schemeClr val="tx1"/>
                </a:solidFill>
                <a:effectLst/>
                <a:latin typeface="+mj-lt"/>
                <a:cs typeface="+mj-cs"/>
              </a:defRPr>
            </a:lvl1pPr>
          </a:lstStyle>
          <a:p>
            <a:pPr lvl="0"/>
            <a:r>
              <a:rPr lang="en-US" dirty="0"/>
              <a:t>LOREM IPSUM</a:t>
            </a:r>
          </a:p>
        </p:txBody>
      </p:sp>
      <p:sp>
        <p:nvSpPr>
          <p:cNvPr id="13" name="ตัวแทนข้อความ 520">
            <a:extLst>
              <a:ext uri="{FF2B5EF4-FFF2-40B4-BE49-F238E27FC236}">
                <a16:creationId xmlns:a16="http://schemas.microsoft.com/office/drawing/2014/main" id="{F0B7205C-9E37-4F5B-984E-E284ED2E87A5}"/>
              </a:ext>
            </a:extLst>
          </p:cNvPr>
          <p:cNvSpPr>
            <a:spLocks noGrp="1"/>
          </p:cNvSpPr>
          <p:nvPr>
            <p:ph type="body" sz="quarter" idx="22" hasCustomPrompt="1"/>
          </p:nvPr>
        </p:nvSpPr>
        <p:spPr>
          <a:xfrm>
            <a:off x="6209198" y="2953683"/>
            <a:ext cx="2048256" cy="688623"/>
          </a:xfrm>
          <a:prstGeom prst="rect">
            <a:avLst/>
          </a:prstGeom>
        </p:spPr>
        <p:txBody>
          <a:bodyPr>
            <a:noAutofit/>
          </a:bodyPr>
          <a:lstStyle>
            <a:lvl1pPr marL="0" indent="0" algn="thaiDist">
              <a:lnSpc>
                <a:spcPct val="100000"/>
              </a:lnSpc>
              <a:buNone/>
              <a:defRPr sz="1000" baseline="0">
                <a:solidFill>
                  <a:schemeClr val="tx1"/>
                </a:solidFill>
                <a:effectLst/>
                <a:latin typeface="+mn-lt"/>
                <a:cs typeface="+mn-cs"/>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semper ante vitae </a:t>
            </a:r>
            <a:r>
              <a:rPr lang="en-US" dirty="0" err="1"/>
              <a:t>metus</a:t>
            </a:r>
            <a:r>
              <a:rPr lang="en-US" dirty="0"/>
              <a:t> </a:t>
            </a:r>
            <a:r>
              <a:rPr lang="en-US" dirty="0" err="1"/>
              <a:t>tristique</a:t>
            </a:r>
            <a:r>
              <a:rPr lang="en-US" dirty="0"/>
              <a:t> </a:t>
            </a:r>
            <a:r>
              <a:rPr lang="en-US" dirty="0" err="1"/>
              <a:t>luctus</a:t>
            </a:r>
            <a:r>
              <a:rPr lang="en-US" dirty="0"/>
              <a:t>. </a:t>
            </a:r>
          </a:p>
        </p:txBody>
      </p:sp>
      <p:sp>
        <p:nvSpPr>
          <p:cNvPr id="14" name="ตัวแทนข้อความ 520">
            <a:extLst>
              <a:ext uri="{FF2B5EF4-FFF2-40B4-BE49-F238E27FC236}">
                <a16:creationId xmlns:a16="http://schemas.microsoft.com/office/drawing/2014/main" id="{8A61A833-8BFD-4A0F-A0BF-ABA6BE066B8F}"/>
              </a:ext>
            </a:extLst>
          </p:cNvPr>
          <p:cNvSpPr>
            <a:spLocks noGrp="1"/>
          </p:cNvSpPr>
          <p:nvPr>
            <p:ph type="body" sz="quarter" idx="23" hasCustomPrompt="1"/>
          </p:nvPr>
        </p:nvSpPr>
        <p:spPr>
          <a:xfrm>
            <a:off x="6209198" y="2658937"/>
            <a:ext cx="2048256" cy="289081"/>
          </a:xfrm>
          <a:prstGeom prst="rect">
            <a:avLst/>
          </a:prstGeom>
        </p:spPr>
        <p:txBody>
          <a:bodyPr>
            <a:noAutofit/>
          </a:bodyPr>
          <a:lstStyle>
            <a:lvl1pPr marL="0" indent="0" algn="l">
              <a:lnSpc>
                <a:spcPct val="105000"/>
              </a:lnSpc>
              <a:buNone/>
              <a:defRPr sz="1800" b="1" baseline="0">
                <a:solidFill>
                  <a:schemeClr val="tx1"/>
                </a:solidFill>
                <a:effectLst/>
                <a:latin typeface="+mj-lt"/>
                <a:cs typeface="+mj-cs"/>
              </a:defRPr>
            </a:lvl1pPr>
          </a:lstStyle>
          <a:p>
            <a:pPr lvl="0"/>
            <a:r>
              <a:rPr lang="en-US" dirty="0"/>
              <a:t>LOREM IPSUM</a:t>
            </a:r>
          </a:p>
        </p:txBody>
      </p:sp>
      <p:sp>
        <p:nvSpPr>
          <p:cNvPr id="15" name="ตัวแทนข้อความ 520">
            <a:extLst>
              <a:ext uri="{FF2B5EF4-FFF2-40B4-BE49-F238E27FC236}">
                <a16:creationId xmlns:a16="http://schemas.microsoft.com/office/drawing/2014/main" id="{C51306C0-E6AC-481A-988E-868F439C1AD0}"/>
              </a:ext>
            </a:extLst>
          </p:cNvPr>
          <p:cNvSpPr>
            <a:spLocks noGrp="1"/>
          </p:cNvSpPr>
          <p:nvPr>
            <p:ph type="body" sz="quarter" idx="24" hasCustomPrompt="1"/>
          </p:nvPr>
        </p:nvSpPr>
        <p:spPr>
          <a:xfrm>
            <a:off x="886546" y="1635494"/>
            <a:ext cx="2044319" cy="688623"/>
          </a:xfrm>
          <a:prstGeom prst="rect">
            <a:avLst/>
          </a:prstGeom>
        </p:spPr>
        <p:txBody>
          <a:bodyPr>
            <a:noAutofit/>
          </a:bodyPr>
          <a:lstStyle>
            <a:lvl1pPr marL="0" indent="0" algn="thaiDist">
              <a:lnSpc>
                <a:spcPct val="100000"/>
              </a:lnSpc>
              <a:buNone/>
              <a:defRPr sz="1000" baseline="0">
                <a:solidFill>
                  <a:schemeClr val="tx1"/>
                </a:solidFill>
                <a:effectLst/>
                <a:latin typeface="+mn-lt"/>
                <a:cs typeface="+mn-cs"/>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semper ante vitae </a:t>
            </a:r>
            <a:r>
              <a:rPr lang="en-US" dirty="0" err="1"/>
              <a:t>metus</a:t>
            </a:r>
            <a:r>
              <a:rPr lang="en-US" dirty="0"/>
              <a:t> </a:t>
            </a:r>
            <a:r>
              <a:rPr lang="en-US" dirty="0" err="1"/>
              <a:t>tristique</a:t>
            </a:r>
            <a:r>
              <a:rPr lang="en-US" dirty="0"/>
              <a:t> </a:t>
            </a:r>
            <a:r>
              <a:rPr lang="en-US" dirty="0" err="1"/>
              <a:t>luctus</a:t>
            </a:r>
            <a:r>
              <a:rPr lang="en-US" dirty="0"/>
              <a:t>. </a:t>
            </a:r>
          </a:p>
        </p:txBody>
      </p:sp>
      <p:sp>
        <p:nvSpPr>
          <p:cNvPr id="16" name="ตัวแทนข้อความ 520">
            <a:extLst>
              <a:ext uri="{FF2B5EF4-FFF2-40B4-BE49-F238E27FC236}">
                <a16:creationId xmlns:a16="http://schemas.microsoft.com/office/drawing/2014/main" id="{AA81DE12-7CEF-4842-BCE9-5ABD2C4CBE43}"/>
              </a:ext>
            </a:extLst>
          </p:cNvPr>
          <p:cNvSpPr>
            <a:spLocks noGrp="1"/>
          </p:cNvSpPr>
          <p:nvPr>
            <p:ph type="body" sz="quarter" idx="25" hasCustomPrompt="1"/>
          </p:nvPr>
        </p:nvSpPr>
        <p:spPr>
          <a:xfrm>
            <a:off x="886546" y="1335232"/>
            <a:ext cx="2044319" cy="294598"/>
          </a:xfrm>
          <a:prstGeom prst="rect">
            <a:avLst/>
          </a:prstGeom>
        </p:spPr>
        <p:txBody>
          <a:bodyPr>
            <a:noAutofit/>
          </a:bodyPr>
          <a:lstStyle>
            <a:lvl1pPr marL="0" indent="0" algn="r">
              <a:lnSpc>
                <a:spcPct val="105000"/>
              </a:lnSpc>
              <a:buNone/>
              <a:defRPr sz="1800" b="1" baseline="0">
                <a:solidFill>
                  <a:schemeClr val="tx1"/>
                </a:solidFill>
                <a:effectLst/>
                <a:latin typeface="+mj-lt"/>
                <a:cs typeface="+mj-cs"/>
              </a:defRPr>
            </a:lvl1pPr>
          </a:lstStyle>
          <a:p>
            <a:pPr lvl="0"/>
            <a:r>
              <a:rPr lang="en-US" dirty="0"/>
              <a:t>LOREM IPSUM</a:t>
            </a:r>
          </a:p>
        </p:txBody>
      </p:sp>
      <p:sp>
        <p:nvSpPr>
          <p:cNvPr id="17" name="ตัวแทนข้อความ 520">
            <a:extLst>
              <a:ext uri="{FF2B5EF4-FFF2-40B4-BE49-F238E27FC236}">
                <a16:creationId xmlns:a16="http://schemas.microsoft.com/office/drawing/2014/main" id="{F91E2E58-9BD1-40A6-9AD4-087A878883C2}"/>
              </a:ext>
            </a:extLst>
          </p:cNvPr>
          <p:cNvSpPr>
            <a:spLocks noGrp="1"/>
          </p:cNvSpPr>
          <p:nvPr>
            <p:ph type="body" sz="quarter" idx="26" hasCustomPrompt="1"/>
          </p:nvPr>
        </p:nvSpPr>
        <p:spPr>
          <a:xfrm>
            <a:off x="886546" y="2953683"/>
            <a:ext cx="2044319" cy="688623"/>
          </a:xfrm>
          <a:prstGeom prst="rect">
            <a:avLst/>
          </a:prstGeom>
        </p:spPr>
        <p:txBody>
          <a:bodyPr>
            <a:noAutofit/>
          </a:bodyPr>
          <a:lstStyle>
            <a:lvl1pPr marL="0" indent="0" algn="thaiDist">
              <a:lnSpc>
                <a:spcPct val="100000"/>
              </a:lnSpc>
              <a:buNone/>
              <a:defRPr sz="1000" baseline="0">
                <a:solidFill>
                  <a:schemeClr val="tx1"/>
                </a:solidFill>
                <a:effectLst/>
                <a:latin typeface="+mn-lt"/>
                <a:cs typeface="+mn-cs"/>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semper ante vitae </a:t>
            </a:r>
            <a:r>
              <a:rPr lang="en-US" dirty="0" err="1"/>
              <a:t>metus</a:t>
            </a:r>
            <a:r>
              <a:rPr lang="en-US" dirty="0"/>
              <a:t> </a:t>
            </a:r>
            <a:r>
              <a:rPr lang="en-US" dirty="0" err="1"/>
              <a:t>tristique</a:t>
            </a:r>
            <a:r>
              <a:rPr lang="en-US" dirty="0"/>
              <a:t> </a:t>
            </a:r>
            <a:r>
              <a:rPr lang="en-US" dirty="0" err="1"/>
              <a:t>luctus</a:t>
            </a:r>
            <a:r>
              <a:rPr lang="en-US" dirty="0"/>
              <a:t>. </a:t>
            </a:r>
          </a:p>
        </p:txBody>
      </p:sp>
      <p:sp>
        <p:nvSpPr>
          <p:cNvPr id="18" name="ตัวแทนข้อความ 520">
            <a:extLst>
              <a:ext uri="{FF2B5EF4-FFF2-40B4-BE49-F238E27FC236}">
                <a16:creationId xmlns:a16="http://schemas.microsoft.com/office/drawing/2014/main" id="{3D0D3463-70C9-4786-B5E4-30C341FFE9E9}"/>
              </a:ext>
            </a:extLst>
          </p:cNvPr>
          <p:cNvSpPr>
            <a:spLocks noGrp="1"/>
          </p:cNvSpPr>
          <p:nvPr>
            <p:ph type="body" sz="quarter" idx="27" hasCustomPrompt="1"/>
          </p:nvPr>
        </p:nvSpPr>
        <p:spPr>
          <a:xfrm>
            <a:off x="886546" y="2658937"/>
            <a:ext cx="2044319" cy="289081"/>
          </a:xfrm>
          <a:prstGeom prst="rect">
            <a:avLst/>
          </a:prstGeom>
        </p:spPr>
        <p:txBody>
          <a:bodyPr>
            <a:noAutofit/>
          </a:bodyPr>
          <a:lstStyle>
            <a:lvl1pPr marL="0" indent="0" algn="r">
              <a:lnSpc>
                <a:spcPct val="105000"/>
              </a:lnSpc>
              <a:buNone/>
              <a:defRPr sz="1800" b="1" baseline="0">
                <a:solidFill>
                  <a:schemeClr val="tx1"/>
                </a:solidFill>
                <a:effectLst/>
                <a:latin typeface="+mj-lt"/>
                <a:cs typeface="+mj-cs"/>
              </a:defRPr>
            </a:lvl1pPr>
          </a:lstStyle>
          <a:p>
            <a:pPr lvl="0"/>
            <a:r>
              <a:rPr lang="en-US" dirty="0"/>
              <a:t>LOREM IPSUM</a:t>
            </a:r>
          </a:p>
        </p:txBody>
      </p:sp>
      <p:sp>
        <p:nvSpPr>
          <p:cNvPr id="19" name="ตัวแทนข้อความ 386">
            <a:extLst>
              <a:ext uri="{FF2B5EF4-FFF2-40B4-BE49-F238E27FC236}">
                <a16:creationId xmlns:a16="http://schemas.microsoft.com/office/drawing/2014/main" id="{8E661473-C5BD-42D0-B9D0-2DEF535B00E9}"/>
              </a:ext>
            </a:extLst>
          </p:cNvPr>
          <p:cNvSpPr>
            <a:spLocks noGrp="1"/>
          </p:cNvSpPr>
          <p:nvPr>
            <p:ph type="body" sz="quarter" idx="10" hasCustomPrompt="1"/>
          </p:nvPr>
        </p:nvSpPr>
        <p:spPr>
          <a:xfrm>
            <a:off x="1093300" y="271056"/>
            <a:ext cx="6957400" cy="637847"/>
          </a:xfrm>
          <a:prstGeom prst="rect">
            <a:avLst/>
          </a:prstGeom>
        </p:spPr>
        <p:txBody>
          <a:bodyPr vert="horz" lIns="91440" tIns="45720" rIns="91440" bIns="45720" rtlCol="0">
            <a:noAutofit/>
          </a:bodyPr>
          <a:lstStyle>
            <a:lvl1pPr marL="0" indent="0" algn="ctr">
              <a:buNone/>
              <a:defRPr lang="en-US" sz="4800" b="1" baseline="0" dirty="0">
                <a:ln w="12700">
                  <a:noFill/>
                </a:ln>
                <a:solidFill>
                  <a:schemeClr val="accent2"/>
                </a:solidFill>
                <a:effectLst/>
                <a:latin typeface="+mj-lt"/>
                <a:cs typeface="+mj-cs"/>
              </a:defRPr>
            </a:lvl1pPr>
          </a:lstStyle>
          <a:p>
            <a:r>
              <a:rPr lang="en-US" dirty="0"/>
              <a:t>Happy Dragon Year</a:t>
            </a:r>
          </a:p>
        </p:txBody>
      </p:sp>
    </p:spTree>
    <p:extLst>
      <p:ext uri="{BB962C8B-B14F-4D97-AF65-F5344CB8AC3E}">
        <p14:creationId xmlns:p14="http://schemas.microsoft.com/office/powerpoint/2010/main" val="3177243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F4A640-ED24-4FDE-A4F1-404E476EE8D6}"/>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ตัวแทนข้อความ 9">
            <a:extLst>
              <a:ext uri="{FF2B5EF4-FFF2-40B4-BE49-F238E27FC236}">
                <a16:creationId xmlns:a16="http://schemas.microsoft.com/office/drawing/2014/main" id="{01C9BE18-2D59-4607-B336-A9425A828DD4}"/>
              </a:ext>
            </a:extLst>
          </p:cNvPr>
          <p:cNvSpPr>
            <a:spLocks noGrp="1"/>
          </p:cNvSpPr>
          <p:nvPr>
            <p:ph type="body" sz="quarter" idx="12" hasCustomPrompt="1"/>
          </p:nvPr>
        </p:nvSpPr>
        <p:spPr>
          <a:xfrm>
            <a:off x="688602" y="475949"/>
            <a:ext cx="7766796" cy="1346387"/>
          </a:xfrm>
          <a:prstGeom prst="rect">
            <a:avLst/>
          </a:prstGeom>
        </p:spPr>
        <p:txBody>
          <a:bodyPr vert="horz" lIns="91440" tIns="45720" rIns="91440" bIns="45720" rtlCol="0">
            <a:noAutofit/>
          </a:bodyPr>
          <a:lstStyle>
            <a:lvl1pPr algn="ctr">
              <a:defRPr lang="en-US" sz="9600" b="1" baseline="0" dirty="0">
                <a:solidFill>
                  <a:schemeClr val="accent5"/>
                </a:solidFill>
                <a:effectLst/>
                <a:latin typeface="+mj-lt"/>
                <a:cs typeface="+mj-cs"/>
              </a:defRPr>
            </a:lvl1pPr>
          </a:lstStyle>
          <a:p>
            <a:pPr marL="0" lvl="0" indent="0">
              <a:buNone/>
            </a:pPr>
            <a:r>
              <a:rPr lang="en-US" dirty="0"/>
              <a:t>7,235,000!</a:t>
            </a:r>
          </a:p>
        </p:txBody>
      </p:sp>
      <p:sp>
        <p:nvSpPr>
          <p:cNvPr id="5" name="ตัวแทนข้อความ 9">
            <a:extLst>
              <a:ext uri="{FF2B5EF4-FFF2-40B4-BE49-F238E27FC236}">
                <a16:creationId xmlns:a16="http://schemas.microsoft.com/office/drawing/2014/main" id="{9A706CF1-97BF-4B39-8776-EA1C06E35E9C}"/>
              </a:ext>
            </a:extLst>
          </p:cNvPr>
          <p:cNvSpPr>
            <a:spLocks noGrp="1"/>
          </p:cNvSpPr>
          <p:nvPr>
            <p:ph type="body" sz="quarter" idx="14" hasCustomPrompt="1"/>
          </p:nvPr>
        </p:nvSpPr>
        <p:spPr>
          <a:xfrm>
            <a:off x="2313030" y="1810208"/>
            <a:ext cx="4517940" cy="612389"/>
          </a:xfrm>
          <a:prstGeom prst="rect">
            <a:avLst/>
          </a:prstGeom>
        </p:spPr>
        <p:txBody>
          <a:bodyPr>
            <a:noAutofit/>
          </a:bodyPr>
          <a:lstStyle>
            <a:lvl1pPr marL="0" indent="0" algn="thaiDist">
              <a:lnSpc>
                <a:spcPct val="105000"/>
              </a:lnSpc>
              <a:buNone/>
              <a:defRPr sz="1000" i="0" baseline="0">
                <a:solidFill>
                  <a:schemeClr val="bg1"/>
                </a:solidFill>
                <a:effectLst/>
                <a:latin typeface="+mn-lt"/>
                <a:cs typeface="+mn-cs"/>
              </a:defRPr>
            </a:lvl1pPr>
          </a:lstStyle>
          <a:p>
            <a:pPr lvl="0"/>
            <a:r>
              <a:rPr lang="en-US" dirty="0"/>
              <a:t>Lorem Ipsum has been the industry's standard dummy text ever since the 1500s, when an unknown printer took a galley of type and scrambled it to make a type specimen book.</a:t>
            </a:r>
          </a:p>
        </p:txBody>
      </p:sp>
      <p:pic>
        <p:nvPicPr>
          <p:cNvPr id="6" name="Graphic 5">
            <a:extLst>
              <a:ext uri="{FF2B5EF4-FFF2-40B4-BE49-F238E27FC236}">
                <a16:creationId xmlns:a16="http://schemas.microsoft.com/office/drawing/2014/main" id="{50121403-D5C3-471F-AE0B-01A6EEBDB11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000" b="24563"/>
          <a:stretch/>
        </p:blipFill>
        <p:spPr>
          <a:xfrm>
            <a:off x="0" y="4118754"/>
            <a:ext cx="1306824" cy="1024746"/>
          </a:xfrm>
          <a:prstGeom prst="rect">
            <a:avLst/>
          </a:prstGeom>
        </p:spPr>
      </p:pic>
      <p:pic>
        <p:nvPicPr>
          <p:cNvPr id="7" name="Graphic 6">
            <a:extLst>
              <a:ext uri="{FF2B5EF4-FFF2-40B4-BE49-F238E27FC236}">
                <a16:creationId xmlns:a16="http://schemas.microsoft.com/office/drawing/2014/main" id="{ED925568-1358-4036-AA88-17437C632AD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000" b="24563"/>
          <a:stretch/>
        </p:blipFill>
        <p:spPr>
          <a:xfrm flipH="1">
            <a:off x="7837176" y="4118754"/>
            <a:ext cx="1306824" cy="1024746"/>
          </a:xfrm>
          <a:prstGeom prst="rect">
            <a:avLst/>
          </a:prstGeom>
        </p:spPr>
      </p:pic>
    </p:spTree>
    <p:extLst>
      <p:ext uri="{BB962C8B-B14F-4D97-AF65-F5344CB8AC3E}">
        <p14:creationId xmlns:p14="http://schemas.microsoft.com/office/powerpoint/2010/main" val="4013673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ตัวแทนข้อความ 6">
            <a:extLst>
              <a:ext uri="{FF2B5EF4-FFF2-40B4-BE49-F238E27FC236}">
                <a16:creationId xmlns:a16="http://schemas.microsoft.com/office/drawing/2014/main" id="{26933DAA-FB7D-4ADB-93B5-678B801CCA6D}"/>
              </a:ext>
            </a:extLst>
          </p:cNvPr>
          <p:cNvSpPr>
            <a:spLocks noGrp="1"/>
          </p:cNvSpPr>
          <p:nvPr>
            <p:ph type="body" sz="quarter" idx="19" hasCustomPrompt="1"/>
          </p:nvPr>
        </p:nvSpPr>
        <p:spPr>
          <a:xfrm>
            <a:off x="1171841" y="3999500"/>
            <a:ext cx="2894793" cy="687281"/>
          </a:xfrm>
          <a:prstGeom prst="rect">
            <a:avLst/>
          </a:prstGeom>
        </p:spPr>
        <p:txBody>
          <a:bodyPr>
            <a:noAutofit/>
          </a:bodyPr>
          <a:lstStyle>
            <a:lvl1pPr marL="0" indent="0" algn="thaiDist">
              <a:lnSpc>
                <a:spcPct val="105000"/>
              </a:lnSpc>
              <a:buNone/>
              <a:defRPr sz="1100" i="0" spc="0" baseline="0">
                <a:solidFill>
                  <a:schemeClr val="tx1"/>
                </a:solidFill>
                <a:latin typeface="+mn-lt"/>
                <a:cs typeface="+mn-cs"/>
              </a:defRPr>
            </a:lvl1pPr>
          </a:lstStyle>
          <a:p>
            <a:pPr lvl="0"/>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3" name="ตัวแทนข้อความ 6">
            <a:extLst>
              <a:ext uri="{FF2B5EF4-FFF2-40B4-BE49-F238E27FC236}">
                <a16:creationId xmlns:a16="http://schemas.microsoft.com/office/drawing/2014/main" id="{E9D5E461-E649-4534-876A-35704AF7DFD1}"/>
              </a:ext>
            </a:extLst>
          </p:cNvPr>
          <p:cNvSpPr>
            <a:spLocks noGrp="1"/>
          </p:cNvSpPr>
          <p:nvPr>
            <p:ph type="body" sz="quarter" idx="20" hasCustomPrompt="1"/>
          </p:nvPr>
        </p:nvSpPr>
        <p:spPr>
          <a:xfrm>
            <a:off x="484113" y="2730871"/>
            <a:ext cx="4270248" cy="868680"/>
          </a:xfrm>
          <a:prstGeom prst="rect">
            <a:avLst/>
          </a:prstGeom>
        </p:spPr>
        <p:txBody>
          <a:bodyPr>
            <a:noAutofit/>
          </a:bodyPr>
          <a:lstStyle>
            <a:lvl1pPr marL="0" indent="0" algn="ctr">
              <a:buNone/>
              <a:defRPr sz="8800" b="1" i="0" spc="0" baseline="0">
                <a:ln w="12700">
                  <a:noFill/>
                </a:ln>
                <a:solidFill>
                  <a:schemeClr val="tx1"/>
                </a:solidFill>
                <a:effectLst/>
                <a:latin typeface="+mj-lt"/>
                <a:cs typeface="+mj-cs"/>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3.2 M</a:t>
            </a:r>
          </a:p>
        </p:txBody>
      </p:sp>
      <p:sp>
        <p:nvSpPr>
          <p:cNvPr id="4" name="ตัวแทนข้อความ 6">
            <a:extLst>
              <a:ext uri="{FF2B5EF4-FFF2-40B4-BE49-F238E27FC236}">
                <a16:creationId xmlns:a16="http://schemas.microsoft.com/office/drawing/2014/main" id="{A607F059-9732-4B93-BBED-1F154644FE13}"/>
              </a:ext>
            </a:extLst>
          </p:cNvPr>
          <p:cNvSpPr>
            <a:spLocks noGrp="1"/>
          </p:cNvSpPr>
          <p:nvPr>
            <p:ph type="body" sz="quarter" idx="21" hasCustomPrompt="1"/>
          </p:nvPr>
        </p:nvSpPr>
        <p:spPr>
          <a:xfrm>
            <a:off x="1171841" y="1638605"/>
            <a:ext cx="2894793" cy="687281"/>
          </a:xfrm>
          <a:prstGeom prst="rect">
            <a:avLst/>
          </a:prstGeom>
        </p:spPr>
        <p:txBody>
          <a:bodyPr>
            <a:noAutofit/>
          </a:bodyPr>
          <a:lstStyle>
            <a:lvl1pPr marL="0" indent="0" algn="thaiDist">
              <a:lnSpc>
                <a:spcPct val="105000"/>
              </a:lnSpc>
              <a:buNone/>
              <a:defRPr sz="1100" i="0" spc="0" baseline="0">
                <a:solidFill>
                  <a:schemeClr val="tx1"/>
                </a:solidFill>
                <a:latin typeface="+mn-lt"/>
                <a:cs typeface="+mn-cs"/>
              </a:defRPr>
            </a:lvl1pPr>
          </a:lstStyle>
          <a:p>
            <a:pPr lvl="0"/>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5" name="ตัวแทนข้อความ 6">
            <a:extLst>
              <a:ext uri="{FF2B5EF4-FFF2-40B4-BE49-F238E27FC236}">
                <a16:creationId xmlns:a16="http://schemas.microsoft.com/office/drawing/2014/main" id="{53ADD81C-C1FF-4276-AAE3-9988BBB539E7}"/>
              </a:ext>
            </a:extLst>
          </p:cNvPr>
          <p:cNvSpPr>
            <a:spLocks noGrp="1"/>
          </p:cNvSpPr>
          <p:nvPr>
            <p:ph type="body" sz="quarter" idx="22" hasCustomPrompt="1"/>
          </p:nvPr>
        </p:nvSpPr>
        <p:spPr>
          <a:xfrm>
            <a:off x="485747" y="370640"/>
            <a:ext cx="4266980" cy="867669"/>
          </a:xfrm>
          <a:prstGeom prst="rect">
            <a:avLst/>
          </a:prstGeom>
        </p:spPr>
        <p:txBody>
          <a:bodyPr>
            <a:noAutofit/>
          </a:bodyPr>
          <a:lstStyle>
            <a:lvl1pPr marL="0" indent="0" algn="ctr">
              <a:buNone/>
              <a:defRPr sz="8800" b="1" i="0" spc="0" baseline="0">
                <a:ln>
                  <a:noFill/>
                </a:ln>
                <a:solidFill>
                  <a:schemeClr val="tx1"/>
                </a:solidFill>
                <a:effectLst/>
                <a:latin typeface="+mj-lt"/>
                <a:cs typeface="+mj-cs"/>
              </a:defRPr>
            </a:lvl1pPr>
          </a:lstStyle>
          <a:p>
            <a:pPr lvl="0"/>
            <a:r>
              <a:rPr lang="en-US" dirty="0"/>
              <a:t>1 IN 3</a:t>
            </a:r>
          </a:p>
        </p:txBody>
      </p:sp>
    </p:spTree>
    <p:extLst>
      <p:ext uri="{BB962C8B-B14F-4D97-AF65-F5344CB8AC3E}">
        <p14:creationId xmlns:p14="http://schemas.microsoft.com/office/powerpoint/2010/main" val="3927210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70F409-CA3E-4547-9636-8EE6CC36B96E}"/>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9AB575B-DEDD-4964-83DF-9215185100C8}"/>
              </a:ext>
            </a:extLst>
          </p:cNvPr>
          <p:cNvGrpSpPr/>
          <p:nvPr userDrawn="1"/>
        </p:nvGrpSpPr>
        <p:grpSpPr>
          <a:xfrm>
            <a:off x="263984" y="241037"/>
            <a:ext cx="8616032" cy="4661427"/>
            <a:chOff x="379401" y="303479"/>
            <a:chExt cx="8385199" cy="4536542"/>
          </a:xfrm>
        </p:grpSpPr>
        <p:grpSp>
          <p:nvGrpSpPr>
            <p:cNvPr id="4" name="Group 3">
              <a:extLst>
                <a:ext uri="{FF2B5EF4-FFF2-40B4-BE49-F238E27FC236}">
                  <a16:creationId xmlns:a16="http://schemas.microsoft.com/office/drawing/2014/main" id="{F23CB696-CB3C-4C49-97D3-53840B27EA16}"/>
                </a:ext>
              </a:extLst>
            </p:cNvPr>
            <p:cNvGrpSpPr/>
            <p:nvPr userDrawn="1"/>
          </p:nvGrpSpPr>
          <p:grpSpPr>
            <a:xfrm>
              <a:off x="379401" y="303479"/>
              <a:ext cx="8385199" cy="4536542"/>
              <a:chOff x="379401" y="303479"/>
              <a:chExt cx="8385199" cy="4536542"/>
            </a:xfrm>
          </p:grpSpPr>
          <p:sp>
            <p:nvSpPr>
              <p:cNvPr id="5" name="Rectangle 4">
                <a:extLst>
                  <a:ext uri="{FF2B5EF4-FFF2-40B4-BE49-F238E27FC236}">
                    <a16:creationId xmlns:a16="http://schemas.microsoft.com/office/drawing/2014/main" id="{7FDE74DF-0E8C-4CDC-AFED-AF453A0235E6}"/>
                  </a:ext>
                </a:extLst>
              </p:cNvPr>
              <p:cNvSpPr/>
              <p:nvPr/>
            </p:nvSpPr>
            <p:spPr>
              <a:xfrm>
                <a:off x="379401" y="303479"/>
                <a:ext cx="8385199" cy="45365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024BCE-7325-46CA-B1F3-D30283E45BF9}"/>
                  </a:ext>
                </a:extLst>
              </p:cNvPr>
              <p:cNvSpPr/>
              <p:nvPr/>
            </p:nvSpPr>
            <p:spPr>
              <a:xfrm>
                <a:off x="532614" y="450719"/>
                <a:ext cx="8078771" cy="42420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21807DD8-731E-43CF-9DAD-D6AE33C7CC63}"/>
                </a:ext>
              </a:extLst>
            </p:cNvPr>
            <p:cNvSpPr/>
            <p:nvPr userDrawn="1"/>
          </p:nvSpPr>
          <p:spPr>
            <a:xfrm>
              <a:off x="656617" y="573750"/>
              <a:ext cx="7830766" cy="39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1733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2B2AD58-562B-4FFC-925A-C46ED7A36C2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764" r="15764" b="47227"/>
          <a:stretch/>
        </p:blipFill>
        <p:spPr>
          <a:xfrm rot="16200000" flipH="1">
            <a:off x="6238571" y="2238071"/>
            <a:ext cx="5143500" cy="667358"/>
          </a:xfrm>
          <a:prstGeom prst="rect">
            <a:avLst/>
          </a:prstGeom>
        </p:spPr>
      </p:pic>
    </p:spTree>
    <p:extLst>
      <p:ext uri="{BB962C8B-B14F-4D97-AF65-F5344CB8AC3E}">
        <p14:creationId xmlns:p14="http://schemas.microsoft.com/office/powerpoint/2010/main" val="90411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459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28C6D8-5482-4650-81F6-1CAF686631EC}"/>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ตัวแทนข้อความ 6">
            <a:extLst>
              <a:ext uri="{FF2B5EF4-FFF2-40B4-BE49-F238E27FC236}">
                <a16:creationId xmlns:a16="http://schemas.microsoft.com/office/drawing/2014/main" id="{549B53E8-A742-454B-9B67-A680368141C2}"/>
              </a:ext>
            </a:extLst>
          </p:cNvPr>
          <p:cNvSpPr>
            <a:spLocks noGrp="1"/>
          </p:cNvSpPr>
          <p:nvPr>
            <p:ph type="body" sz="quarter" idx="23" hasCustomPrompt="1"/>
          </p:nvPr>
        </p:nvSpPr>
        <p:spPr>
          <a:xfrm>
            <a:off x="3585207" y="2947472"/>
            <a:ext cx="1973583" cy="554674"/>
          </a:xfrm>
        </p:spPr>
        <p:txBody>
          <a:bodyPr vert="horz" lIns="91440" tIns="45720" rIns="91440" bIns="45720" rtlCol="0">
            <a:noAutofit/>
          </a:bodyPr>
          <a:lstStyle>
            <a:lvl1pPr algn="thaiDist">
              <a:defRPr lang="en-US" sz="1000" spc="20"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4" name="ตัวแทนข้อความ 6">
            <a:extLst>
              <a:ext uri="{FF2B5EF4-FFF2-40B4-BE49-F238E27FC236}">
                <a16:creationId xmlns:a16="http://schemas.microsoft.com/office/drawing/2014/main" id="{D743C3BB-971D-440A-9E83-4B3EE322660D}"/>
              </a:ext>
            </a:extLst>
          </p:cNvPr>
          <p:cNvSpPr>
            <a:spLocks noGrp="1"/>
          </p:cNvSpPr>
          <p:nvPr>
            <p:ph type="body" sz="quarter" idx="24" hasCustomPrompt="1"/>
          </p:nvPr>
        </p:nvSpPr>
        <p:spPr>
          <a:xfrm>
            <a:off x="3538941" y="2610096"/>
            <a:ext cx="2066114" cy="299785"/>
          </a:xfrm>
        </p:spPr>
        <p:txBody>
          <a:bodyPr>
            <a:noAutofit/>
          </a:bodyPr>
          <a:lstStyle>
            <a:lvl1pPr marL="0" indent="0" algn="ctr">
              <a:buNone/>
              <a:defRPr sz="1900" b="1" spc="0" baseline="0">
                <a:ln w="12700">
                  <a:noFill/>
                </a:ln>
                <a:solidFill>
                  <a:schemeClr val="accent2"/>
                </a:solidFill>
                <a:effectLst/>
                <a:latin typeface="+mj-lt"/>
                <a:cs typeface="+mj-cs"/>
              </a:defRPr>
            </a:lvl1pPr>
          </a:lstStyle>
          <a:p>
            <a:pPr lvl="0"/>
            <a:r>
              <a:rPr lang="en-US" dirty="0"/>
              <a:t>LOREM  IPSUM</a:t>
            </a:r>
          </a:p>
        </p:txBody>
      </p:sp>
      <p:sp>
        <p:nvSpPr>
          <p:cNvPr id="5" name="ตัวแทนข้อความ 6">
            <a:extLst>
              <a:ext uri="{FF2B5EF4-FFF2-40B4-BE49-F238E27FC236}">
                <a16:creationId xmlns:a16="http://schemas.microsoft.com/office/drawing/2014/main" id="{0AC24B22-AA29-4C1E-B702-DE7F82AF03A1}"/>
              </a:ext>
            </a:extLst>
          </p:cNvPr>
          <p:cNvSpPr>
            <a:spLocks noGrp="1"/>
          </p:cNvSpPr>
          <p:nvPr>
            <p:ph type="body" sz="quarter" idx="25" hasCustomPrompt="1"/>
          </p:nvPr>
        </p:nvSpPr>
        <p:spPr>
          <a:xfrm>
            <a:off x="6383489" y="2947472"/>
            <a:ext cx="1973583" cy="554674"/>
          </a:xfrm>
        </p:spPr>
        <p:txBody>
          <a:bodyPr vert="horz" lIns="91440" tIns="45720" rIns="91440" bIns="45720" rtlCol="0">
            <a:noAutofit/>
          </a:bodyPr>
          <a:lstStyle>
            <a:lvl1pPr algn="thaiDist">
              <a:defRPr lang="en-US" sz="1000" spc="20"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6" name="ตัวแทนข้อความ 6">
            <a:extLst>
              <a:ext uri="{FF2B5EF4-FFF2-40B4-BE49-F238E27FC236}">
                <a16:creationId xmlns:a16="http://schemas.microsoft.com/office/drawing/2014/main" id="{514925F5-22E9-46FE-9196-356B11CAAA1A}"/>
              </a:ext>
            </a:extLst>
          </p:cNvPr>
          <p:cNvSpPr>
            <a:spLocks noGrp="1"/>
          </p:cNvSpPr>
          <p:nvPr>
            <p:ph type="body" sz="quarter" idx="26" hasCustomPrompt="1"/>
          </p:nvPr>
        </p:nvSpPr>
        <p:spPr>
          <a:xfrm>
            <a:off x="6337223" y="2610096"/>
            <a:ext cx="2066114" cy="299785"/>
          </a:xfrm>
        </p:spPr>
        <p:txBody>
          <a:bodyPr>
            <a:noAutofit/>
          </a:bodyPr>
          <a:lstStyle>
            <a:lvl1pPr marL="0" indent="0" algn="ctr">
              <a:buNone/>
              <a:defRPr sz="1900" b="1" spc="0" baseline="0">
                <a:ln w="12700">
                  <a:noFill/>
                </a:ln>
                <a:solidFill>
                  <a:schemeClr val="accent2"/>
                </a:solidFill>
                <a:effectLst/>
                <a:latin typeface="+mj-lt"/>
                <a:cs typeface="+mj-cs"/>
              </a:defRPr>
            </a:lvl1pPr>
          </a:lstStyle>
          <a:p>
            <a:pPr lvl="0"/>
            <a:r>
              <a:rPr lang="en-US" dirty="0"/>
              <a:t>LOREM  IPSUM</a:t>
            </a:r>
          </a:p>
        </p:txBody>
      </p:sp>
      <p:sp>
        <p:nvSpPr>
          <p:cNvPr id="7" name="ตัวแทนข้อความ 6">
            <a:extLst>
              <a:ext uri="{FF2B5EF4-FFF2-40B4-BE49-F238E27FC236}">
                <a16:creationId xmlns:a16="http://schemas.microsoft.com/office/drawing/2014/main" id="{FF88EFA2-C4AB-4186-BAE7-769C731A6F2F}"/>
              </a:ext>
            </a:extLst>
          </p:cNvPr>
          <p:cNvSpPr>
            <a:spLocks noGrp="1"/>
          </p:cNvSpPr>
          <p:nvPr>
            <p:ph type="body" sz="quarter" idx="27" hasCustomPrompt="1"/>
          </p:nvPr>
        </p:nvSpPr>
        <p:spPr>
          <a:xfrm>
            <a:off x="779110" y="2947472"/>
            <a:ext cx="1973583" cy="554674"/>
          </a:xfrm>
        </p:spPr>
        <p:txBody>
          <a:bodyPr vert="horz" lIns="91440" tIns="45720" rIns="91440" bIns="45720" rtlCol="0">
            <a:noAutofit/>
          </a:bodyPr>
          <a:lstStyle>
            <a:lvl1pPr algn="thaiDist">
              <a:defRPr lang="en-US" sz="1000" spc="20" baseline="0" dirty="0">
                <a:solidFill>
                  <a:schemeClr val="tx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8" name="ตัวแทนข้อความ 6">
            <a:extLst>
              <a:ext uri="{FF2B5EF4-FFF2-40B4-BE49-F238E27FC236}">
                <a16:creationId xmlns:a16="http://schemas.microsoft.com/office/drawing/2014/main" id="{A82D6733-D3B2-42F1-AF98-048039356B99}"/>
              </a:ext>
            </a:extLst>
          </p:cNvPr>
          <p:cNvSpPr>
            <a:spLocks noGrp="1"/>
          </p:cNvSpPr>
          <p:nvPr>
            <p:ph type="body" sz="quarter" idx="28" hasCustomPrompt="1"/>
          </p:nvPr>
        </p:nvSpPr>
        <p:spPr>
          <a:xfrm>
            <a:off x="732844" y="2610096"/>
            <a:ext cx="2066114" cy="299785"/>
          </a:xfrm>
        </p:spPr>
        <p:txBody>
          <a:bodyPr>
            <a:noAutofit/>
          </a:bodyPr>
          <a:lstStyle>
            <a:lvl1pPr marL="0" indent="0" algn="ctr">
              <a:buNone/>
              <a:defRPr sz="1900" b="1" spc="0" baseline="0">
                <a:ln w="12700">
                  <a:noFill/>
                </a:ln>
                <a:solidFill>
                  <a:schemeClr val="accent2"/>
                </a:solidFill>
                <a:effectLst/>
                <a:latin typeface="+mj-lt"/>
                <a:cs typeface="+mj-cs"/>
              </a:defRPr>
            </a:lvl1pPr>
          </a:lstStyle>
          <a:p>
            <a:pPr lvl="0"/>
            <a:r>
              <a:rPr lang="en-US" dirty="0"/>
              <a:t>LOREM  IPSUM</a:t>
            </a:r>
          </a:p>
        </p:txBody>
      </p:sp>
      <p:grpSp>
        <p:nvGrpSpPr>
          <p:cNvPr id="9" name="Group 8">
            <a:extLst>
              <a:ext uri="{FF2B5EF4-FFF2-40B4-BE49-F238E27FC236}">
                <a16:creationId xmlns:a16="http://schemas.microsoft.com/office/drawing/2014/main" id="{2BBB6B71-CCDB-4461-AB0C-093C6EC3882A}"/>
              </a:ext>
            </a:extLst>
          </p:cNvPr>
          <p:cNvGrpSpPr/>
          <p:nvPr userDrawn="1"/>
        </p:nvGrpSpPr>
        <p:grpSpPr>
          <a:xfrm>
            <a:off x="-23446" y="4317140"/>
            <a:ext cx="9190892" cy="826848"/>
            <a:chOff x="7815" y="4317140"/>
            <a:chExt cx="9190892" cy="826848"/>
          </a:xfrm>
        </p:grpSpPr>
        <p:pic>
          <p:nvPicPr>
            <p:cNvPr id="10" name="Graphic 9">
              <a:extLst>
                <a:ext uri="{FF2B5EF4-FFF2-40B4-BE49-F238E27FC236}">
                  <a16:creationId xmlns:a16="http://schemas.microsoft.com/office/drawing/2014/main" id="{2FCEEDE4-062C-4E36-872A-341AC5883B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5764" r="10106" b="34616"/>
            <a:stretch/>
          </p:blipFill>
          <p:spPr>
            <a:xfrm>
              <a:off x="7815" y="4317140"/>
              <a:ext cx="5568462" cy="826848"/>
            </a:xfrm>
            <a:prstGeom prst="rect">
              <a:avLst/>
            </a:prstGeom>
          </p:spPr>
        </p:pic>
        <p:pic>
          <p:nvPicPr>
            <p:cNvPr id="11" name="Graphic 10">
              <a:extLst>
                <a:ext uri="{FF2B5EF4-FFF2-40B4-BE49-F238E27FC236}">
                  <a16:creationId xmlns:a16="http://schemas.microsoft.com/office/drawing/2014/main" id="{B0F9F9EE-1FEC-4732-B233-D8052439274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799" r="36534" b="34616"/>
            <a:stretch/>
          </p:blipFill>
          <p:spPr>
            <a:xfrm>
              <a:off x="5392614" y="4317140"/>
              <a:ext cx="3806093" cy="826848"/>
            </a:xfrm>
            <a:prstGeom prst="rect">
              <a:avLst/>
            </a:prstGeom>
          </p:spPr>
        </p:pic>
      </p:grpSp>
    </p:spTree>
    <p:extLst>
      <p:ext uri="{BB962C8B-B14F-4D97-AF65-F5344CB8AC3E}">
        <p14:creationId xmlns:p14="http://schemas.microsoft.com/office/powerpoint/2010/main" val="3460351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6" name="ตัวแทนข้อความ 6">
            <a:extLst>
              <a:ext uri="{FF2B5EF4-FFF2-40B4-BE49-F238E27FC236}">
                <a16:creationId xmlns:a16="http://schemas.microsoft.com/office/drawing/2014/main" id="{3F880B68-E04E-46CA-A4B0-E23ECE87AE3D}"/>
              </a:ext>
            </a:extLst>
          </p:cNvPr>
          <p:cNvSpPr>
            <a:spLocks noGrp="1"/>
          </p:cNvSpPr>
          <p:nvPr>
            <p:ph type="body" sz="quarter" idx="19" hasCustomPrompt="1"/>
          </p:nvPr>
        </p:nvSpPr>
        <p:spPr>
          <a:xfrm>
            <a:off x="2075914" y="2388587"/>
            <a:ext cx="2338042" cy="693330"/>
          </a:xfrm>
          <a:prstGeom prst="rect">
            <a:avLst/>
          </a:prstGeom>
        </p:spPr>
        <p:txBody>
          <a:bodyPr>
            <a:noAutofit/>
          </a:bodyPr>
          <a:lstStyle>
            <a:lvl1pPr marL="0" indent="0" algn="thaiDist">
              <a:lnSpc>
                <a:spcPct val="105000"/>
              </a:lnSpc>
              <a:buNone/>
              <a:defRPr sz="1000" b="0" spc="0" baseline="0">
                <a:solidFill>
                  <a:schemeClr val="tx1"/>
                </a:solidFill>
                <a:effectLst/>
                <a:latin typeface="+mn-lt"/>
                <a:cs typeface="+mn-cs"/>
              </a:defRPr>
            </a:lvl1pPr>
          </a:lstStyle>
          <a:p>
            <a:pPr lvl="0"/>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magna </a:t>
            </a:r>
            <a:r>
              <a:rPr lang="en-US" dirty="0" err="1"/>
              <a:t>aliqua</a:t>
            </a:r>
            <a:r>
              <a:rPr lang="en-US" dirty="0"/>
              <a:t>. </a:t>
            </a:r>
          </a:p>
        </p:txBody>
      </p:sp>
      <p:sp>
        <p:nvSpPr>
          <p:cNvPr id="27" name="ตัวแทนข้อความ 6">
            <a:extLst>
              <a:ext uri="{FF2B5EF4-FFF2-40B4-BE49-F238E27FC236}">
                <a16:creationId xmlns:a16="http://schemas.microsoft.com/office/drawing/2014/main" id="{FD97106F-1A73-4B50-967E-2A1536F2C7EE}"/>
              </a:ext>
            </a:extLst>
          </p:cNvPr>
          <p:cNvSpPr>
            <a:spLocks noGrp="1"/>
          </p:cNvSpPr>
          <p:nvPr>
            <p:ph type="body" sz="quarter" idx="20" hasCustomPrompt="1"/>
          </p:nvPr>
        </p:nvSpPr>
        <p:spPr>
          <a:xfrm>
            <a:off x="2075914" y="2040726"/>
            <a:ext cx="2338042" cy="324471"/>
          </a:xfrm>
          <a:prstGeom prst="rect">
            <a:avLst/>
          </a:prstGeom>
        </p:spPr>
        <p:txBody>
          <a:bodyPr>
            <a:noAutofit/>
          </a:bodyPr>
          <a:lstStyle>
            <a:lvl1pPr marL="0" indent="0">
              <a:buNone/>
              <a:defRPr sz="2000" b="1" spc="0" baseline="0">
                <a:solidFill>
                  <a:schemeClr val="tx1"/>
                </a:solidFill>
                <a:effectLst/>
                <a:latin typeface="+mj-lt"/>
                <a:cs typeface="+mj-cs"/>
              </a:defRPr>
            </a:lvl1pPr>
          </a:lstStyle>
          <a:p>
            <a:r>
              <a:rPr lang="en-US" dirty="0"/>
              <a:t>LOREM  IPSUM</a:t>
            </a:r>
          </a:p>
        </p:txBody>
      </p:sp>
      <p:sp>
        <p:nvSpPr>
          <p:cNvPr id="28" name="ตัวแทนข้อความ 6">
            <a:extLst>
              <a:ext uri="{FF2B5EF4-FFF2-40B4-BE49-F238E27FC236}">
                <a16:creationId xmlns:a16="http://schemas.microsoft.com/office/drawing/2014/main" id="{7F4BA80A-8040-409E-8136-3BD0509E2D02}"/>
              </a:ext>
            </a:extLst>
          </p:cNvPr>
          <p:cNvSpPr>
            <a:spLocks noGrp="1"/>
          </p:cNvSpPr>
          <p:nvPr>
            <p:ph type="body" sz="quarter" idx="21" hasCustomPrompt="1"/>
          </p:nvPr>
        </p:nvSpPr>
        <p:spPr>
          <a:xfrm>
            <a:off x="1195137" y="2021872"/>
            <a:ext cx="865241" cy="448263"/>
          </a:xfrm>
          <a:prstGeom prst="rect">
            <a:avLst/>
          </a:prstGeom>
        </p:spPr>
        <p:txBody>
          <a:bodyPr vert="horz" lIns="91440" tIns="45720" rIns="91440" bIns="45720" rtlCol="0">
            <a:noAutofit/>
          </a:bodyPr>
          <a:lstStyle>
            <a:lvl1pPr algn="r">
              <a:defRPr lang="en-US" sz="3200" b="1" spc="0" baseline="0" dirty="0">
                <a:ln>
                  <a:noFill/>
                </a:ln>
                <a:gradFill>
                  <a:gsLst>
                    <a:gs pos="0">
                      <a:schemeClr val="accent3"/>
                    </a:gs>
                    <a:gs pos="100000">
                      <a:schemeClr val="accent2"/>
                    </a:gs>
                  </a:gsLst>
                  <a:lin ang="8100000" scaled="1"/>
                </a:gradFill>
                <a:effectLst/>
                <a:latin typeface="+mj-lt"/>
                <a:cs typeface="+mj-cs"/>
              </a:defRPr>
            </a:lvl1pPr>
          </a:lstStyle>
          <a:p>
            <a:pPr marL="0" lvl="0" indent="0" algn="r">
              <a:buNone/>
            </a:pPr>
            <a:r>
              <a:rPr lang="en-US" dirty="0"/>
              <a:t>01.</a:t>
            </a:r>
          </a:p>
        </p:txBody>
      </p:sp>
      <p:sp>
        <p:nvSpPr>
          <p:cNvPr id="29" name="ตัวแทนข้อความ 6">
            <a:extLst>
              <a:ext uri="{FF2B5EF4-FFF2-40B4-BE49-F238E27FC236}">
                <a16:creationId xmlns:a16="http://schemas.microsoft.com/office/drawing/2014/main" id="{0F97EB9B-06B0-454D-AC37-74CD6B9337AF}"/>
              </a:ext>
            </a:extLst>
          </p:cNvPr>
          <p:cNvSpPr>
            <a:spLocks noGrp="1"/>
          </p:cNvSpPr>
          <p:nvPr>
            <p:ph type="body" sz="quarter" idx="22" hasCustomPrompt="1"/>
          </p:nvPr>
        </p:nvSpPr>
        <p:spPr>
          <a:xfrm>
            <a:off x="2075914" y="3684707"/>
            <a:ext cx="2338042" cy="693330"/>
          </a:xfrm>
          <a:prstGeom prst="rect">
            <a:avLst/>
          </a:prstGeom>
        </p:spPr>
        <p:txBody>
          <a:bodyPr>
            <a:noAutofit/>
          </a:bodyPr>
          <a:lstStyle>
            <a:lvl1pPr marL="0" indent="0" algn="thaiDist">
              <a:lnSpc>
                <a:spcPct val="105000"/>
              </a:lnSpc>
              <a:buNone/>
              <a:defRPr sz="1000" spc="0" baseline="0">
                <a:solidFill>
                  <a:schemeClr val="tx1"/>
                </a:solidFill>
                <a:effectLst/>
                <a:latin typeface="+mn-lt"/>
                <a:cs typeface="+mn-cs"/>
              </a:defRPr>
            </a:lvl1pPr>
          </a:lstStyle>
          <a:p>
            <a:pPr lvl="0"/>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magna </a:t>
            </a:r>
            <a:r>
              <a:rPr lang="en-US" dirty="0" err="1"/>
              <a:t>aliqua</a:t>
            </a:r>
            <a:r>
              <a:rPr lang="en-US" dirty="0"/>
              <a:t>. </a:t>
            </a:r>
          </a:p>
        </p:txBody>
      </p:sp>
      <p:sp>
        <p:nvSpPr>
          <p:cNvPr id="30" name="ตัวแทนข้อความ 6">
            <a:extLst>
              <a:ext uri="{FF2B5EF4-FFF2-40B4-BE49-F238E27FC236}">
                <a16:creationId xmlns:a16="http://schemas.microsoft.com/office/drawing/2014/main" id="{83625A9B-41F3-4ADB-B554-245A12599686}"/>
              </a:ext>
            </a:extLst>
          </p:cNvPr>
          <p:cNvSpPr>
            <a:spLocks noGrp="1"/>
          </p:cNvSpPr>
          <p:nvPr>
            <p:ph type="body" sz="quarter" idx="23" hasCustomPrompt="1"/>
          </p:nvPr>
        </p:nvSpPr>
        <p:spPr>
          <a:xfrm>
            <a:off x="2075914" y="3336846"/>
            <a:ext cx="2338042" cy="324471"/>
          </a:xfrm>
          <a:prstGeom prst="rect">
            <a:avLst/>
          </a:prstGeom>
        </p:spPr>
        <p:txBody>
          <a:bodyPr>
            <a:noAutofit/>
          </a:bodyPr>
          <a:lstStyle>
            <a:lvl1pPr marL="0" indent="0">
              <a:buNone/>
              <a:defRPr sz="2000" b="1" spc="0" baseline="0">
                <a:solidFill>
                  <a:schemeClr val="tx1"/>
                </a:solidFill>
                <a:effectLst/>
                <a:latin typeface="+mj-lt"/>
                <a:cs typeface="+mj-cs"/>
              </a:defRPr>
            </a:lvl1pPr>
          </a:lstStyle>
          <a:p>
            <a:r>
              <a:rPr lang="en-US" dirty="0"/>
              <a:t>LOREM  IPSUM</a:t>
            </a:r>
          </a:p>
        </p:txBody>
      </p:sp>
      <p:sp>
        <p:nvSpPr>
          <p:cNvPr id="31" name="ตัวแทนข้อความ 6">
            <a:extLst>
              <a:ext uri="{FF2B5EF4-FFF2-40B4-BE49-F238E27FC236}">
                <a16:creationId xmlns:a16="http://schemas.microsoft.com/office/drawing/2014/main" id="{6B623762-6EC1-4325-8116-0CC4199B8C3E}"/>
              </a:ext>
            </a:extLst>
          </p:cNvPr>
          <p:cNvSpPr>
            <a:spLocks noGrp="1"/>
          </p:cNvSpPr>
          <p:nvPr>
            <p:ph type="body" sz="quarter" idx="24" hasCustomPrompt="1"/>
          </p:nvPr>
        </p:nvSpPr>
        <p:spPr>
          <a:xfrm>
            <a:off x="1195137" y="3317992"/>
            <a:ext cx="865241" cy="448263"/>
          </a:xfrm>
          <a:prstGeom prst="rect">
            <a:avLst/>
          </a:prstGeom>
        </p:spPr>
        <p:txBody>
          <a:bodyPr vert="horz" lIns="91440" tIns="45720" rIns="91440" bIns="45720" rtlCol="0">
            <a:noAutofit/>
          </a:bodyPr>
          <a:lstStyle>
            <a:lvl1pPr algn="r">
              <a:defRPr lang="en-US" sz="3200" b="1" spc="0" baseline="0" dirty="0">
                <a:ln>
                  <a:noFill/>
                </a:ln>
                <a:gradFill>
                  <a:gsLst>
                    <a:gs pos="0">
                      <a:schemeClr val="accent3"/>
                    </a:gs>
                    <a:gs pos="100000">
                      <a:schemeClr val="accent2"/>
                    </a:gs>
                  </a:gsLst>
                  <a:lin ang="8100000" scaled="1"/>
                </a:gradFill>
                <a:effectLst/>
                <a:latin typeface="+mj-lt"/>
                <a:cs typeface="+mj-cs"/>
              </a:defRPr>
            </a:lvl1pPr>
          </a:lstStyle>
          <a:p>
            <a:pPr marL="0" lvl="0" indent="0" algn="r">
              <a:buNone/>
            </a:pPr>
            <a:r>
              <a:rPr lang="en-US" dirty="0"/>
              <a:t>03.</a:t>
            </a:r>
          </a:p>
        </p:txBody>
      </p:sp>
      <p:sp>
        <p:nvSpPr>
          <p:cNvPr id="32" name="ตัวแทนข้อความ 6">
            <a:extLst>
              <a:ext uri="{FF2B5EF4-FFF2-40B4-BE49-F238E27FC236}">
                <a16:creationId xmlns:a16="http://schemas.microsoft.com/office/drawing/2014/main" id="{4266D8C9-95B7-4EF8-81F6-707C39297763}"/>
              </a:ext>
            </a:extLst>
          </p:cNvPr>
          <p:cNvSpPr>
            <a:spLocks noGrp="1"/>
          </p:cNvSpPr>
          <p:nvPr>
            <p:ph type="body" sz="quarter" idx="25" hasCustomPrompt="1"/>
          </p:nvPr>
        </p:nvSpPr>
        <p:spPr>
          <a:xfrm>
            <a:off x="5429717" y="2388587"/>
            <a:ext cx="2338042" cy="693330"/>
          </a:xfrm>
          <a:prstGeom prst="rect">
            <a:avLst/>
          </a:prstGeom>
        </p:spPr>
        <p:txBody>
          <a:bodyPr>
            <a:noAutofit/>
          </a:bodyPr>
          <a:lstStyle>
            <a:lvl1pPr marL="0" indent="0" algn="thaiDist">
              <a:lnSpc>
                <a:spcPct val="105000"/>
              </a:lnSpc>
              <a:buNone/>
              <a:defRPr sz="1000" b="0" spc="0" baseline="0">
                <a:solidFill>
                  <a:schemeClr val="tx1"/>
                </a:solidFill>
                <a:effectLst/>
                <a:latin typeface="+mn-lt"/>
                <a:cs typeface="+mn-cs"/>
              </a:defRPr>
            </a:lvl1pPr>
          </a:lstStyle>
          <a:p>
            <a:pPr lvl="0"/>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magna </a:t>
            </a:r>
            <a:r>
              <a:rPr lang="en-US" dirty="0" err="1"/>
              <a:t>aliqua</a:t>
            </a:r>
            <a:r>
              <a:rPr lang="en-US" dirty="0"/>
              <a:t>. </a:t>
            </a:r>
          </a:p>
        </p:txBody>
      </p:sp>
      <p:sp>
        <p:nvSpPr>
          <p:cNvPr id="33" name="ตัวแทนข้อความ 6">
            <a:extLst>
              <a:ext uri="{FF2B5EF4-FFF2-40B4-BE49-F238E27FC236}">
                <a16:creationId xmlns:a16="http://schemas.microsoft.com/office/drawing/2014/main" id="{60036CEB-722E-45DC-A366-792E93373676}"/>
              </a:ext>
            </a:extLst>
          </p:cNvPr>
          <p:cNvSpPr>
            <a:spLocks noGrp="1"/>
          </p:cNvSpPr>
          <p:nvPr>
            <p:ph type="body" sz="quarter" idx="26" hasCustomPrompt="1"/>
          </p:nvPr>
        </p:nvSpPr>
        <p:spPr>
          <a:xfrm>
            <a:off x="5429717" y="2040726"/>
            <a:ext cx="2338042" cy="324471"/>
          </a:xfrm>
          <a:prstGeom prst="rect">
            <a:avLst/>
          </a:prstGeom>
        </p:spPr>
        <p:txBody>
          <a:bodyPr>
            <a:noAutofit/>
          </a:bodyPr>
          <a:lstStyle>
            <a:lvl1pPr marL="0" indent="0">
              <a:buNone/>
              <a:defRPr sz="2000" b="1" spc="0" baseline="0">
                <a:solidFill>
                  <a:schemeClr val="tx1"/>
                </a:solidFill>
                <a:effectLst/>
                <a:latin typeface="+mj-lt"/>
                <a:cs typeface="+mj-cs"/>
              </a:defRPr>
            </a:lvl1pPr>
          </a:lstStyle>
          <a:p>
            <a:r>
              <a:rPr lang="en-US" dirty="0"/>
              <a:t>LOREM  IPSUM</a:t>
            </a:r>
          </a:p>
        </p:txBody>
      </p:sp>
      <p:sp>
        <p:nvSpPr>
          <p:cNvPr id="34" name="ตัวแทนข้อความ 6">
            <a:extLst>
              <a:ext uri="{FF2B5EF4-FFF2-40B4-BE49-F238E27FC236}">
                <a16:creationId xmlns:a16="http://schemas.microsoft.com/office/drawing/2014/main" id="{AB59C01D-D13E-4503-BCFF-2747EC8E6289}"/>
              </a:ext>
            </a:extLst>
          </p:cNvPr>
          <p:cNvSpPr>
            <a:spLocks noGrp="1"/>
          </p:cNvSpPr>
          <p:nvPr>
            <p:ph type="body" sz="quarter" idx="27" hasCustomPrompt="1"/>
          </p:nvPr>
        </p:nvSpPr>
        <p:spPr>
          <a:xfrm>
            <a:off x="4546870" y="2021872"/>
            <a:ext cx="892189" cy="448263"/>
          </a:xfrm>
          <a:prstGeom prst="rect">
            <a:avLst/>
          </a:prstGeom>
        </p:spPr>
        <p:txBody>
          <a:bodyPr vert="horz" lIns="91440" tIns="45720" rIns="91440" bIns="45720" rtlCol="0">
            <a:noAutofit/>
          </a:bodyPr>
          <a:lstStyle>
            <a:lvl1pPr algn="r">
              <a:defRPr lang="en-US" sz="3200" b="1" spc="0" baseline="0" dirty="0">
                <a:ln>
                  <a:noFill/>
                </a:ln>
                <a:gradFill>
                  <a:gsLst>
                    <a:gs pos="0">
                      <a:schemeClr val="accent3"/>
                    </a:gs>
                    <a:gs pos="100000">
                      <a:schemeClr val="accent2"/>
                    </a:gs>
                  </a:gsLst>
                  <a:lin ang="8100000" scaled="1"/>
                </a:gradFill>
                <a:effectLst/>
                <a:latin typeface="+mj-lt"/>
                <a:cs typeface="+mj-cs"/>
              </a:defRPr>
            </a:lvl1pPr>
          </a:lstStyle>
          <a:p>
            <a:pPr marL="0" lvl="0" indent="0" algn="r">
              <a:buNone/>
            </a:pPr>
            <a:r>
              <a:rPr lang="en-US" dirty="0"/>
              <a:t>02.</a:t>
            </a:r>
          </a:p>
        </p:txBody>
      </p:sp>
      <p:sp>
        <p:nvSpPr>
          <p:cNvPr id="35" name="ตัวแทนข้อความ 6">
            <a:extLst>
              <a:ext uri="{FF2B5EF4-FFF2-40B4-BE49-F238E27FC236}">
                <a16:creationId xmlns:a16="http://schemas.microsoft.com/office/drawing/2014/main" id="{550B9D7C-AA85-43F8-918F-C8E6D7E8BD1B}"/>
              </a:ext>
            </a:extLst>
          </p:cNvPr>
          <p:cNvSpPr>
            <a:spLocks noGrp="1"/>
          </p:cNvSpPr>
          <p:nvPr>
            <p:ph type="body" sz="quarter" idx="28" hasCustomPrompt="1"/>
          </p:nvPr>
        </p:nvSpPr>
        <p:spPr>
          <a:xfrm>
            <a:off x="5429717" y="3684707"/>
            <a:ext cx="2338042" cy="693330"/>
          </a:xfrm>
          <a:prstGeom prst="rect">
            <a:avLst/>
          </a:prstGeom>
        </p:spPr>
        <p:txBody>
          <a:bodyPr>
            <a:noAutofit/>
          </a:bodyPr>
          <a:lstStyle>
            <a:lvl1pPr marL="0" indent="0" algn="thaiDist">
              <a:lnSpc>
                <a:spcPct val="105000"/>
              </a:lnSpc>
              <a:buNone/>
              <a:defRPr sz="1000" spc="0" baseline="0">
                <a:solidFill>
                  <a:schemeClr val="tx1"/>
                </a:solidFill>
                <a:effectLst/>
                <a:latin typeface="+mn-lt"/>
                <a:cs typeface="+mn-cs"/>
              </a:defRPr>
            </a:lvl1pPr>
          </a:lstStyle>
          <a:p>
            <a:pPr lvl="0"/>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magna </a:t>
            </a:r>
            <a:r>
              <a:rPr lang="en-US" dirty="0" err="1"/>
              <a:t>aliqua</a:t>
            </a:r>
            <a:r>
              <a:rPr lang="en-US" dirty="0"/>
              <a:t>. </a:t>
            </a:r>
          </a:p>
        </p:txBody>
      </p:sp>
      <p:sp>
        <p:nvSpPr>
          <p:cNvPr id="36" name="ตัวแทนข้อความ 6">
            <a:extLst>
              <a:ext uri="{FF2B5EF4-FFF2-40B4-BE49-F238E27FC236}">
                <a16:creationId xmlns:a16="http://schemas.microsoft.com/office/drawing/2014/main" id="{BD85599A-AA18-4D34-99A4-592F2DECAC68}"/>
              </a:ext>
            </a:extLst>
          </p:cNvPr>
          <p:cNvSpPr>
            <a:spLocks noGrp="1"/>
          </p:cNvSpPr>
          <p:nvPr>
            <p:ph type="body" sz="quarter" idx="29" hasCustomPrompt="1"/>
          </p:nvPr>
        </p:nvSpPr>
        <p:spPr>
          <a:xfrm>
            <a:off x="5429717" y="3336846"/>
            <a:ext cx="2338042" cy="324471"/>
          </a:xfrm>
          <a:prstGeom prst="rect">
            <a:avLst/>
          </a:prstGeom>
        </p:spPr>
        <p:txBody>
          <a:bodyPr>
            <a:noAutofit/>
          </a:bodyPr>
          <a:lstStyle>
            <a:lvl1pPr marL="0" indent="0">
              <a:buNone/>
              <a:defRPr sz="2000" b="1" spc="0" baseline="0">
                <a:solidFill>
                  <a:schemeClr val="tx1"/>
                </a:solidFill>
                <a:effectLst/>
                <a:latin typeface="+mj-lt"/>
                <a:cs typeface="+mj-cs"/>
              </a:defRPr>
            </a:lvl1pPr>
          </a:lstStyle>
          <a:p>
            <a:r>
              <a:rPr lang="en-US" dirty="0"/>
              <a:t>LOREM  IPSUM</a:t>
            </a:r>
          </a:p>
        </p:txBody>
      </p:sp>
      <p:sp>
        <p:nvSpPr>
          <p:cNvPr id="37" name="ตัวแทนข้อความ 6">
            <a:extLst>
              <a:ext uri="{FF2B5EF4-FFF2-40B4-BE49-F238E27FC236}">
                <a16:creationId xmlns:a16="http://schemas.microsoft.com/office/drawing/2014/main" id="{33A84893-8721-42B6-B8EB-DA61BD604F5F}"/>
              </a:ext>
            </a:extLst>
          </p:cNvPr>
          <p:cNvSpPr>
            <a:spLocks noGrp="1"/>
          </p:cNvSpPr>
          <p:nvPr>
            <p:ph type="body" sz="quarter" idx="30" hasCustomPrompt="1"/>
          </p:nvPr>
        </p:nvSpPr>
        <p:spPr>
          <a:xfrm>
            <a:off x="4546870" y="3317992"/>
            <a:ext cx="892189" cy="448263"/>
          </a:xfrm>
          <a:prstGeom prst="rect">
            <a:avLst/>
          </a:prstGeom>
        </p:spPr>
        <p:txBody>
          <a:bodyPr vert="horz" lIns="91440" tIns="45720" rIns="91440" bIns="45720" rtlCol="0">
            <a:noAutofit/>
          </a:bodyPr>
          <a:lstStyle>
            <a:lvl1pPr algn="r">
              <a:defRPr lang="en-US" sz="3200" b="1" spc="0" baseline="0" dirty="0">
                <a:ln>
                  <a:noFill/>
                </a:ln>
                <a:gradFill>
                  <a:gsLst>
                    <a:gs pos="0">
                      <a:schemeClr val="accent3"/>
                    </a:gs>
                    <a:gs pos="100000">
                      <a:schemeClr val="accent2"/>
                    </a:gs>
                  </a:gsLst>
                  <a:lin ang="8100000" scaled="1"/>
                </a:gradFill>
                <a:effectLst/>
                <a:latin typeface="+mj-lt"/>
                <a:cs typeface="+mj-cs"/>
              </a:defRPr>
            </a:lvl1pPr>
          </a:lstStyle>
          <a:p>
            <a:pPr marL="0" lvl="0" indent="0" algn="r">
              <a:buNone/>
            </a:pPr>
            <a:r>
              <a:rPr lang="en-US" dirty="0"/>
              <a:t>04.</a:t>
            </a:r>
          </a:p>
        </p:txBody>
      </p:sp>
      <p:sp>
        <p:nvSpPr>
          <p:cNvPr id="38" name="ตัวแทนข้อความ 386">
            <a:extLst>
              <a:ext uri="{FF2B5EF4-FFF2-40B4-BE49-F238E27FC236}">
                <a16:creationId xmlns:a16="http://schemas.microsoft.com/office/drawing/2014/main" id="{0B36AA36-7A29-46F6-8E32-F3297B9BAAB8}"/>
              </a:ext>
            </a:extLst>
          </p:cNvPr>
          <p:cNvSpPr>
            <a:spLocks noGrp="1"/>
          </p:cNvSpPr>
          <p:nvPr>
            <p:ph type="body" sz="quarter" idx="10" hasCustomPrompt="1"/>
          </p:nvPr>
        </p:nvSpPr>
        <p:spPr>
          <a:xfrm>
            <a:off x="978510" y="726550"/>
            <a:ext cx="5564574" cy="464092"/>
          </a:xfrm>
          <a:prstGeom prst="rect">
            <a:avLst/>
          </a:prstGeom>
        </p:spPr>
        <p:txBody>
          <a:bodyPr>
            <a:noAutofit/>
          </a:bodyPr>
          <a:lstStyle>
            <a:lvl1pPr marL="0" indent="0" algn="ctr">
              <a:buNone/>
              <a:defRPr sz="4000" b="1" spc="0" baseline="0">
                <a:solidFill>
                  <a:schemeClr val="bg1"/>
                </a:solidFill>
                <a:latin typeface="+mj-lt"/>
                <a:cs typeface="+mj-cs"/>
              </a:defRPr>
            </a:lvl1pPr>
          </a:lstStyle>
          <a:p>
            <a:r>
              <a:rPr lang="en" dirty="0"/>
              <a:t>TABLE OF CONTENTS</a:t>
            </a:r>
            <a:endParaRPr lang="en-US" dirty="0"/>
          </a:p>
        </p:txBody>
      </p:sp>
    </p:spTree>
    <p:extLst>
      <p:ext uri="{BB962C8B-B14F-4D97-AF65-F5344CB8AC3E}">
        <p14:creationId xmlns:p14="http://schemas.microsoft.com/office/powerpoint/2010/main" val="42811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ตัวแทนรูปภาพ 35">
            <a:extLst>
              <a:ext uri="{FF2B5EF4-FFF2-40B4-BE49-F238E27FC236}">
                <a16:creationId xmlns:a16="http://schemas.microsoft.com/office/drawing/2014/main" id="{D8932697-195C-4DA7-BDAC-7B670405B3CD}"/>
              </a:ext>
            </a:extLst>
          </p:cNvPr>
          <p:cNvSpPr>
            <a:spLocks noGrp="1"/>
          </p:cNvSpPr>
          <p:nvPr>
            <p:ph type="pic" sz="quarter" idx="23"/>
          </p:nvPr>
        </p:nvSpPr>
        <p:spPr>
          <a:xfrm>
            <a:off x="2552400" y="772531"/>
            <a:ext cx="4039200" cy="2213671"/>
          </a:xfrm>
          <a:prstGeom prst="roundRect">
            <a:avLst>
              <a:gd name="adj" fmla="val 0"/>
            </a:avLst>
          </a:prstGeom>
          <a:solidFill>
            <a:schemeClr val="bg2"/>
          </a:solidFill>
        </p:spPr>
        <p:txBody>
          <a:bodyPr>
            <a:normAutofit/>
          </a:bodyPr>
          <a:lstStyle>
            <a:lvl1pPr>
              <a:defRPr sz="1100"/>
            </a:lvl1pPr>
          </a:lstStyle>
          <a:p>
            <a:endParaRPr lang="en-US" dirty="0"/>
          </a:p>
        </p:txBody>
      </p:sp>
      <p:sp>
        <p:nvSpPr>
          <p:cNvPr id="3" name="ตัวแทนข้อความ 9">
            <a:extLst>
              <a:ext uri="{FF2B5EF4-FFF2-40B4-BE49-F238E27FC236}">
                <a16:creationId xmlns:a16="http://schemas.microsoft.com/office/drawing/2014/main" id="{6F026337-62F8-4024-8E08-7E8B07158983}"/>
              </a:ext>
            </a:extLst>
          </p:cNvPr>
          <p:cNvSpPr>
            <a:spLocks noGrp="1"/>
          </p:cNvSpPr>
          <p:nvPr>
            <p:ph type="body" sz="quarter" idx="22" hasCustomPrompt="1"/>
          </p:nvPr>
        </p:nvSpPr>
        <p:spPr>
          <a:xfrm>
            <a:off x="352981" y="4122536"/>
            <a:ext cx="1865304" cy="465633"/>
          </a:xfrm>
          <a:prstGeom prst="rect">
            <a:avLst/>
          </a:prstGeom>
          <a:effectLst/>
        </p:spPr>
        <p:txBody>
          <a:bodyPr>
            <a:noAutofit/>
          </a:bodyPr>
          <a:lstStyle>
            <a:lvl1pPr marL="0" indent="0" algn="thaiDist">
              <a:lnSpc>
                <a:spcPct val="95000"/>
              </a:lnSpc>
              <a:spcBef>
                <a:spcPts val="0"/>
              </a:spcBef>
              <a:buNone/>
              <a:defRPr sz="1000" b="0" spc="0" baseline="0">
                <a:solidFill>
                  <a:schemeClr val="bg1"/>
                </a:solidFill>
                <a:effectLst/>
                <a:latin typeface="+mn-lt"/>
                <a:cs typeface="+mn-cs"/>
              </a:defRPr>
            </a:lvl1pPr>
          </a:lstStyle>
          <a:p>
            <a:pPr lvl="0"/>
            <a:r>
              <a:rPr lang="en-US" dirty="0"/>
              <a:t>Lorem Ipsum is simply dummy text of the printing and typesetting industry.</a:t>
            </a:r>
          </a:p>
        </p:txBody>
      </p:sp>
      <p:sp>
        <p:nvSpPr>
          <p:cNvPr id="4" name="ตัวแทนข้อความ 9">
            <a:extLst>
              <a:ext uri="{FF2B5EF4-FFF2-40B4-BE49-F238E27FC236}">
                <a16:creationId xmlns:a16="http://schemas.microsoft.com/office/drawing/2014/main" id="{484C1C15-F6F3-4B4A-9288-5C231E2B914A}"/>
              </a:ext>
            </a:extLst>
          </p:cNvPr>
          <p:cNvSpPr>
            <a:spLocks noGrp="1"/>
          </p:cNvSpPr>
          <p:nvPr>
            <p:ph type="body" sz="quarter" idx="24" hasCustomPrompt="1"/>
          </p:nvPr>
        </p:nvSpPr>
        <p:spPr>
          <a:xfrm>
            <a:off x="352981" y="3790537"/>
            <a:ext cx="1865304" cy="277950"/>
          </a:xfrm>
          <a:prstGeom prst="rect">
            <a:avLst/>
          </a:prstGeom>
          <a:effectLst/>
        </p:spPr>
        <p:txBody>
          <a:bodyPr>
            <a:noAutofit/>
          </a:bodyPr>
          <a:lstStyle>
            <a:lvl1pPr marL="0" indent="0" algn="ctr">
              <a:lnSpc>
                <a:spcPct val="95000"/>
              </a:lnSpc>
              <a:spcBef>
                <a:spcPts val="0"/>
              </a:spcBef>
              <a:buNone/>
              <a:defRPr sz="2000" b="1" spc="0" baseline="0">
                <a:solidFill>
                  <a:schemeClr val="accent5"/>
                </a:solidFill>
                <a:effectLst/>
                <a:latin typeface="+mj-lt"/>
                <a:cs typeface="+mj-cs"/>
              </a:defRPr>
            </a:lvl1pPr>
          </a:lstStyle>
          <a:p>
            <a:r>
              <a:rPr lang="en-US" dirty="0"/>
              <a:t>LOREM IPSUM</a:t>
            </a:r>
          </a:p>
        </p:txBody>
      </p:sp>
      <p:sp>
        <p:nvSpPr>
          <p:cNvPr id="5" name="ตัวแทนข้อความ 9">
            <a:extLst>
              <a:ext uri="{FF2B5EF4-FFF2-40B4-BE49-F238E27FC236}">
                <a16:creationId xmlns:a16="http://schemas.microsoft.com/office/drawing/2014/main" id="{D1D98D51-B99A-444C-B7A2-109C4DCBBD6F}"/>
              </a:ext>
            </a:extLst>
          </p:cNvPr>
          <p:cNvSpPr>
            <a:spLocks noGrp="1"/>
          </p:cNvSpPr>
          <p:nvPr>
            <p:ph type="body" sz="quarter" idx="25" hasCustomPrompt="1"/>
          </p:nvPr>
        </p:nvSpPr>
        <p:spPr>
          <a:xfrm>
            <a:off x="6925715" y="4122536"/>
            <a:ext cx="1865304" cy="465633"/>
          </a:xfrm>
          <a:prstGeom prst="rect">
            <a:avLst/>
          </a:prstGeom>
          <a:effectLst/>
        </p:spPr>
        <p:txBody>
          <a:bodyPr>
            <a:noAutofit/>
          </a:bodyPr>
          <a:lstStyle>
            <a:lvl1pPr marL="0" indent="0" algn="thaiDist">
              <a:lnSpc>
                <a:spcPct val="95000"/>
              </a:lnSpc>
              <a:spcBef>
                <a:spcPts val="0"/>
              </a:spcBef>
              <a:buNone/>
              <a:defRPr sz="1000" b="0" spc="0" baseline="0">
                <a:solidFill>
                  <a:schemeClr val="bg1"/>
                </a:solidFill>
                <a:effectLst/>
                <a:latin typeface="+mn-lt"/>
                <a:cs typeface="+mn-cs"/>
              </a:defRPr>
            </a:lvl1pPr>
          </a:lstStyle>
          <a:p>
            <a:pPr lvl="0"/>
            <a:r>
              <a:rPr lang="en-US" dirty="0"/>
              <a:t>Lorem Ipsum is simply dummy text of the printing and typesetting industry.</a:t>
            </a:r>
          </a:p>
        </p:txBody>
      </p:sp>
      <p:sp>
        <p:nvSpPr>
          <p:cNvPr id="6" name="ตัวแทนข้อความ 9">
            <a:extLst>
              <a:ext uri="{FF2B5EF4-FFF2-40B4-BE49-F238E27FC236}">
                <a16:creationId xmlns:a16="http://schemas.microsoft.com/office/drawing/2014/main" id="{3221D06D-68D2-444D-9CA9-D026B498234F}"/>
              </a:ext>
            </a:extLst>
          </p:cNvPr>
          <p:cNvSpPr>
            <a:spLocks noGrp="1"/>
          </p:cNvSpPr>
          <p:nvPr>
            <p:ph type="body" sz="quarter" idx="26" hasCustomPrompt="1"/>
          </p:nvPr>
        </p:nvSpPr>
        <p:spPr>
          <a:xfrm>
            <a:off x="6925715" y="3790537"/>
            <a:ext cx="1865304" cy="277950"/>
          </a:xfrm>
          <a:prstGeom prst="rect">
            <a:avLst/>
          </a:prstGeom>
          <a:effectLst/>
        </p:spPr>
        <p:txBody>
          <a:bodyPr>
            <a:noAutofit/>
          </a:bodyPr>
          <a:lstStyle>
            <a:lvl1pPr marL="0" indent="0" algn="ctr">
              <a:lnSpc>
                <a:spcPct val="95000"/>
              </a:lnSpc>
              <a:spcBef>
                <a:spcPts val="0"/>
              </a:spcBef>
              <a:buNone/>
              <a:defRPr sz="2000" b="1" spc="0" baseline="0">
                <a:solidFill>
                  <a:schemeClr val="accent5"/>
                </a:solidFill>
                <a:effectLst/>
                <a:latin typeface="+mj-lt"/>
                <a:cs typeface="+mj-cs"/>
              </a:defRPr>
            </a:lvl1pPr>
          </a:lstStyle>
          <a:p>
            <a:r>
              <a:rPr lang="en-US" dirty="0"/>
              <a:t>LOREM IPSUM</a:t>
            </a:r>
          </a:p>
        </p:txBody>
      </p:sp>
    </p:spTree>
    <p:extLst>
      <p:ext uri="{BB962C8B-B14F-4D97-AF65-F5344CB8AC3E}">
        <p14:creationId xmlns:p14="http://schemas.microsoft.com/office/powerpoint/2010/main" val="1534218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A5A53E-CB2D-4061-8F24-4C74B2EC925B}"/>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6">
            <a:extLst>
              <a:ext uri="{FF2B5EF4-FFF2-40B4-BE49-F238E27FC236}">
                <a16:creationId xmlns:a16="http://schemas.microsoft.com/office/drawing/2014/main" id="{2EAB0E0D-29CF-4419-BE4B-3A3BE4D796EF}"/>
              </a:ext>
            </a:extLst>
          </p:cNvPr>
          <p:cNvSpPr>
            <a:spLocks noGrp="1"/>
          </p:cNvSpPr>
          <p:nvPr>
            <p:ph type="pic" sz="quarter" idx="13"/>
          </p:nvPr>
        </p:nvSpPr>
        <p:spPr>
          <a:xfrm>
            <a:off x="5509035" y="671904"/>
            <a:ext cx="1580808" cy="3353035"/>
          </a:xfrm>
          <a:prstGeom prst="roundRect">
            <a:avLst>
              <a:gd name="adj" fmla="val 8898"/>
            </a:avLst>
          </a:prstGeom>
          <a:solidFill>
            <a:schemeClr val="bg2"/>
          </a:solidFill>
        </p:spPr>
        <p:txBody>
          <a:bodyPr anchor="ctr">
            <a:normAutofit/>
          </a:bodyPr>
          <a:lstStyle>
            <a:lvl1pPr algn="ctr">
              <a:defRPr sz="1350">
                <a:solidFill>
                  <a:schemeClr val="tx1"/>
                </a:solidFill>
              </a:defRPr>
            </a:lvl1pPr>
          </a:lstStyle>
          <a:p>
            <a:r>
              <a:rPr lang="en-US" dirty="0"/>
              <a:t>Click icon to add picture</a:t>
            </a:r>
          </a:p>
        </p:txBody>
      </p:sp>
      <p:sp>
        <p:nvSpPr>
          <p:cNvPr id="4" name="Picture Placeholder 6">
            <a:extLst>
              <a:ext uri="{FF2B5EF4-FFF2-40B4-BE49-F238E27FC236}">
                <a16:creationId xmlns:a16="http://schemas.microsoft.com/office/drawing/2014/main" id="{AA0F0499-7713-486C-ADF1-E42065506265}"/>
              </a:ext>
            </a:extLst>
          </p:cNvPr>
          <p:cNvSpPr>
            <a:spLocks noGrp="1"/>
          </p:cNvSpPr>
          <p:nvPr>
            <p:ph type="pic" sz="quarter" idx="17"/>
          </p:nvPr>
        </p:nvSpPr>
        <p:spPr>
          <a:xfrm>
            <a:off x="7040920" y="807759"/>
            <a:ext cx="1437097" cy="3048214"/>
          </a:xfrm>
          <a:prstGeom prst="roundRect">
            <a:avLst>
              <a:gd name="adj" fmla="val 8215"/>
            </a:avLst>
          </a:prstGeom>
          <a:solidFill>
            <a:schemeClr val="bg2"/>
          </a:solidFill>
        </p:spPr>
        <p:txBody>
          <a:bodyPr anchor="ctr">
            <a:normAutofit/>
          </a:bodyPr>
          <a:lstStyle>
            <a:lvl1pPr algn="ctr">
              <a:defRPr sz="1350">
                <a:solidFill>
                  <a:schemeClr val="tx1"/>
                </a:solidFill>
              </a:defRPr>
            </a:lvl1pPr>
          </a:lstStyle>
          <a:p>
            <a:r>
              <a:rPr lang="en-US" dirty="0"/>
              <a:t>Click icon to add picture</a:t>
            </a:r>
          </a:p>
        </p:txBody>
      </p:sp>
      <p:sp>
        <p:nvSpPr>
          <p:cNvPr id="5" name="ตัวแทนข้อความ 9">
            <a:extLst>
              <a:ext uri="{FF2B5EF4-FFF2-40B4-BE49-F238E27FC236}">
                <a16:creationId xmlns:a16="http://schemas.microsoft.com/office/drawing/2014/main" id="{5ED45FFA-D08F-4294-9D5E-02F37CAB15C4}"/>
              </a:ext>
            </a:extLst>
          </p:cNvPr>
          <p:cNvSpPr>
            <a:spLocks noGrp="1"/>
          </p:cNvSpPr>
          <p:nvPr>
            <p:ph type="body" sz="quarter" idx="28" hasCustomPrompt="1"/>
          </p:nvPr>
        </p:nvSpPr>
        <p:spPr>
          <a:xfrm>
            <a:off x="1169032" y="2427720"/>
            <a:ext cx="3448646" cy="1202686"/>
          </a:xfrm>
          <a:prstGeom prst="rect">
            <a:avLst/>
          </a:prstGeom>
        </p:spPr>
        <p:txBody>
          <a:bodyPr>
            <a:noAutofit/>
          </a:bodyPr>
          <a:lstStyle>
            <a:lvl1pPr marL="0" indent="0" algn="thaiDist">
              <a:lnSpc>
                <a:spcPct val="105000"/>
              </a:lnSpc>
              <a:spcBef>
                <a:spcPts val="0"/>
              </a:spcBef>
              <a:buNone/>
              <a:defRPr sz="1100" b="0" i="0" spc="0" baseline="0">
                <a:solidFill>
                  <a:schemeClr val="bg1"/>
                </a:solidFill>
                <a:latin typeface="+mn-lt"/>
                <a:cs typeface="+mn-cs"/>
              </a:defRPr>
            </a:lvl1pPr>
          </a:lstStyle>
          <a:p>
            <a:pPr marL="0" marR="0" lvl="0" indent="0" algn="thaiDist" defTabSz="685800" rtl="0" eaLnBrk="1" fontAlgn="auto" latinLnBrk="0" hangingPunct="1">
              <a:lnSpc>
                <a:spcPct val="95000"/>
              </a:lnSpc>
              <a:spcBef>
                <a:spcPts val="0"/>
              </a:spcBef>
              <a:spcAft>
                <a:spcPts val="0"/>
              </a:spcAft>
              <a:buClrTx/>
              <a:buSzTx/>
              <a:buFont typeface="Arial" panose="020B0604020202020204" pitchFamily="34" charset="0"/>
              <a:buNone/>
              <a:tabLst/>
              <a:defRPr/>
            </a:pPr>
            <a:r>
              <a:rPr lang="en-US" dirty="0"/>
              <a:t>Lorem Ipsum has been the industry's standard dummy text ever since the 1500s, when an unknown printer took a galley of type and scrambled it to make a type specimen book. Lorem Ipsum is simply dummy text of the printing and typesetting industry.</a:t>
            </a:r>
          </a:p>
          <a:p>
            <a:endParaRPr lang="en-US" dirty="0"/>
          </a:p>
        </p:txBody>
      </p:sp>
      <p:sp>
        <p:nvSpPr>
          <p:cNvPr id="6" name="ตัวแทนข้อความ 9">
            <a:extLst>
              <a:ext uri="{FF2B5EF4-FFF2-40B4-BE49-F238E27FC236}">
                <a16:creationId xmlns:a16="http://schemas.microsoft.com/office/drawing/2014/main" id="{196DBB8D-AD6D-40B6-B349-1DB3649FA1D3}"/>
              </a:ext>
            </a:extLst>
          </p:cNvPr>
          <p:cNvSpPr>
            <a:spLocks noGrp="1"/>
          </p:cNvSpPr>
          <p:nvPr>
            <p:ph type="body" sz="quarter" idx="29" hasCustomPrompt="1"/>
          </p:nvPr>
        </p:nvSpPr>
        <p:spPr>
          <a:xfrm>
            <a:off x="877508" y="1518249"/>
            <a:ext cx="4035991" cy="579956"/>
          </a:xfrm>
          <a:prstGeom prst="rect">
            <a:avLst/>
          </a:prstGeom>
          <a:effectLst/>
        </p:spPr>
        <p:txBody>
          <a:bodyPr vert="horz" lIns="91440" tIns="45720" rIns="91440" bIns="45720" rtlCol="0">
            <a:noAutofit/>
          </a:bodyPr>
          <a:lstStyle>
            <a:lvl1pPr algn="ctr">
              <a:defRPr lang="en-US" sz="5400" b="1" baseline="0" dirty="0">
                <a:solidFill>
                  <a:schemeClr val="accent5"/>
                </a:solidFill>
                <a:effectLst/>
                <a:latin typeface="+mj-lt"/>
                <a:cs typeface="+mj-cs"/>
              </a:defRPr>
            </a:lvl1pPr>
          </a:lstStyle>
          <a:p>
            <a:pPr marL="0" lvl="0" indent="0">
              <a:buNone/>
            </a:pPr>
            <a:r>
              <a:rPr lang="en-US" dirty="0"/>
              <a:t>Social Media</a:t>
            </a:r>
          </a:p>
        </p:txBody>
      </p:sp>
    </p:spTree>
    <p:extLst>
      <p:ext uri="{BB962C8B-B14F-4D97-AF65-F5344CB8AC3E}">
        <p14:creationId xmlns:p14="http://schemas.microsoft.com/office/powerpoint/2010/main" val="3087878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716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C2532-3766-46EB-B5FA-BC2EE2C55C3F}"/>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EC55260-9973-44E7-B039-A4644B6AE44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000" b="47817"/>
          <a:stretch/>
        </p:blipFill>
        <p:spPr>
          <a:xfrm>
            <a:off x="0" y="4146715"/>
            <a:ext cx="1837640" cy="996785"/>
          </a:xfrm>
          <a:prstGeom prst="rect">
            <a:avLst/>
          </a:prstGeom>
        </p:spPr>
      </p:pic>
      <p:pic>
        <p:nvPicPr>
          <p:cNvPr id="6" name="Graphic 5">
            <a:extLst>
              <a:ext uri="{FF2B5EF4-FFF2-40B4-BE49-F238E27FC236}">
                <a16:creationId xmlns:a16="http://schemas.microsoft.com/office/drawing/2014/main" id="{D66BD767-5F5B-452E-AF2F-FFAAD5511AA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0000" b="47817"/>
          <a:stretch/>
        </p:blipFill>
        <p:spPr>
          <a:xfrm>
            <a:off x="7306360" y="4146715"/>
            <a:ext cx="1837640" cy="996785"/>
          </a:xfrm>
          <a:prstGeom prst="rect">
            <a:avLst/>
          </a:prstGeom>
        </p:spPr>
      </p:pic>
      <p:sp>
        <p:nvSpPr>
          <p:cNvPr id="7" name="ตัวแทนข้อความ 257">
            <a:extLst>
              <a:ext uri="{FF2B5EF4-FFF2-40B4-BE49-F238E27FC236}">
                <a16:creationId xmlns:a16="http://schemas.microsoft.com/office/drawing/2014/main" id="{1C397EE4-B403-4A7B-BD82-F3F3B11C5F2E}"/>
              </a:ext>
            </a:extLst>
          </p:cNvPr>
          <p:cNvSpPr>
            <a:spLocks noGrp="1"/>
          </p:cNvSpPr>
          <p:nvPr>
            <p:ph type="body" sz="quarter" idx="14" hasCustomPrompt="1"/>
          </p:nvPr>
        </p:nvSpPr>
        <p:spPr>
          <a:xfrm>
            <a:off x="2592924" y="3357232"/>
            <a:ext cx="3958152" cy="367392"/>
          </a:xfrm>
          <a:prstGeom prst="rect">
            <a:avLst/>
          </a:prstGeom>
        </p:spPr>
        <p:txBody>
          <a:bodyPr>
            <a:noAutofit/>
          </a:bodyPr>
          <a:lstStyle>
            <a:lvl1pPr marL="0" indent="0" algn="ctr">
              <a:buNone/>
              <a:defRPr sz="1800" b="1" spc="300" baseline="0">
                <a:solidFill>
                  <a:schemeClr val="bg1"/>
                </a:solidFill>
                <a:latin typeface="+mj-lt"/>
                <a:cs typeface="+mj-cs"/>
              </a:defRPr>
            </a:lvl1pPr>
          </a:lstStyle>
          <a:p>
            <a:pPr lvl="0"/>
            <a:r>
              <a:rPr lang="en-US" dirty="0"/>
              <a:t>POWERPOINTHUB.COM</a:t>
            </a:r>
          </a:p>
        </p:txBody>
      </p:sp>
      <p:sp>
        <p:nvSpPr>
          <p:cNvPr id="8" name="ตัวแทนข้อความ 7">
            <a:extLst>
              <a:ext uri="{FF2B5EF4-FFF2-40B4-BE49-F238E27FC236}">
                <a16:creationId xmlns:a16="http://schemas.microsoft.com/office/drawing/2014/main" id="{37622A8F-1C1A-4EEA-9FBD-6D3EC95E9188}"/>
              </a:ext>
            </a:extLst>
          </p:cNvPr>
          <p:cNvSpPr>
            <a:spLocks noGrp="1"/>
          </p:cNvSpPr>
          <p:nvPr>
            <p:ph type="body" sz="quarter" idx="10" hasCustomPrompt="1"/>
          </p:nvPr>
        </p:nvSpPr>
        <p:spPr>
          <a:xfrm>
            <a:off x="470858" y="1328485"/>
            <a:ext cx="8202285" cy="1166747"/>
          </a:xfrm>
          <a:prstGeom prst="rect">
            <a:avLst/>
          </a:prstGeom>
        </p:spPr>
        <p:txBody>
          <a:bodyPr vert="horz" lIns="91440" tIns="45720" rIns="91440" bIns="45720" rtlCol="0">
            <a:noAutofit/>
          </a:bodyPr>
          <a:lstStyle>
            <a:lvl1pPr algn="ctr">
              <a:defRPr lang="en-US" sz="11500" b="1" baseline="0" dirty="0">
                <a:solidFill>
                  <a:schemeClr val="accent5"/>
                </a:solidFill>
                <a:effectLst/>
                <a:latin typeface="+mj-lt"/>
                <a:cs typeface="+mj-cs"/>
              </a:defRPr>
            </a:lvl1pPr>
          </a:lstStyle>
          <a:p>
            <a:pPr marL="0" lvl="0" indent="0" algn="ctr">
              <a:buNone/>
            </a:pPr>
            <a:r>
              <a:rPr lang="en-US" dirty="0"/>
              <a:t>Thank You</a:t>
            </a:r>
          </a:p>
        </p:txBody>
      </p:sp>
    </p:spTree>
    <p:extLst>
      <p:ext uri="{BB962C8B-B14F-4D97-AF65-F5344CB8AC3E}">
        <p14:creationId xmlns:p14="http://schemas.microsoft.com/office/powerpoint/2010/main" val="3090394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37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25FBB4-59FD-4CD5-B9F7-324CB073ECAA}"/>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44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EAA99D9-3724-4B25-8FB7-4032EC91D825}"/>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ตัวแทนข้อความ 9">
            <a:extLst>
              <a:ext uri="{FF2B5EF4-FFF2-40B4-BE49-F238E27FC236}">
                <a16:creationId xmlns:a16="http://schemas.microsoft.com/office/drawing/2014/main" id="{B6D57D39-696A-40C1-9BC3-294E105B0359}"/>
              </a:ext>
            </a:extLst>
          </p:cNvPr>
          <p:cNvSpPr>
            <a:spLocks noGrp="1"/>
          </p:cNvSpPr>
          <p:nvPr>
            <p:ph type="body" sz="quarter" idx="11" hasCustomPrompt="1"/>
          </p:nvPr>
        </p:nvSpPr>
        <p:spPr>
          <a:xfrm>
            <a:off x="47298" y="1094055"/>
            <a:ext cx="5364813" cy="1520788"/>
          </a:xfrm>
          <a:prstGeom prst="rect">
            <a:avLst/>
          </a:prstGeom>
        </p:spPr>
        <p:txBody>
          <a:bodyPr>
            <a:noAutofit/>
          </a:bodyPr>
          <a:lstStyle>
            <a:lvl1pPr marL="0" indent="0" algn="ctr">
              <a:buNone/>
              <a:defRPr sz="13000" b="1" baseline="0">
                <a:solidFill>
                  <a:schemeClr val="accent5"/>
                </a:solidFill>
                <a:latin typeface="+mj-lt"/>
                <a:cs typeface="+mj-cs"/>
              </a:defRPr>
            </a:lvl1pPr>
          </a:lstStyle>
          <a:p>
            <a:pPr lvl="0"/>
            <a:r>
              <a:rPr lang="en-US" dirty="0"/>
              <a:t>Whoa!</a:t>
            </a:r>
          </a:p>
        </p:txBody>
      </p:sp>
      <p:sp>
        <p:nvSpPr>
          <p:cNvPr id="28" name="ตัวแทนข้อความ 9">
            <a:extLst>
              <a:ext uri="{FF2B5EF4-FFF2-40B4-BE49-F238E27FC236}">
                <a16:creationId xmlns:a16="http://schemas.microsoft.com/office/drawing/2014/main" id="{C415C33B-62C9-46F9-A1E2-9EF7E1A990E7}"/>
              </a:ext>
            </a:extLst>
          </p:cNvPr>
          <p:cNvSpPr>
            <a:spLocks noGrp="1"/>
          </p:cNvSpPr>
          <p:nvPr>
            <p:ph type="body" sz="quarter" idx="17" hasCustomPrompt="1"/>
          </p:nvPr>
        </p:nvSpPr>
        <p:spPr>
          <a:xfrm>
            <a:off x="482322" y="2952304"/>
            <a:ext cx="4670758" cy="751714"/>
          </a:xfrm>
          <a:prstGeom prst="rect">
            <a:avLst/>
          </a:prstGeom>
        </p:spPr>
        <p:txBody>
          <a:bodyPr>
            <a:noAutofit/>
          </a:bodyPr>
          <a:lstStyle>
            <a:lvl1pPr marL="0" indent="0" algn="ctr">
              <a:lnSpc>
                <a:spcPct val="110000"/>
              </a:lnSpc>
              <a:spcBef>
                <a:spcPts val="600"/>
              </a:spcBef>
              <a:buNone/>
              <a:defRPr sz="1200" b="0" baseline="0">
                <a:solidFill>
                  <a:schemeClr val="bg1"/>
                </a:solidFill>
                <a:latin typeface="+mn-lt"/>
                <a:cs typeface="+mn-cs"/>
              </a:defRPr>
            </a:lvl1pPr>
          </a:lstStyle>
          <a:p>
            <a:r>
              <a:rPr lang="en-US" dirty="0"/>
              <a:t>Lorem Ipsum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44464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E887394A-EED5-4670-BA56-2AA8C6B88A50}"/>
              </a:ext>
            </a:extLst>
          </p:cNvPr>
          <p:cNvSpPr>
            <a:spLocks noGrp="1"/>
          </p:cNvSpPr>
          <p:nvPr>
            <p:ph type="pic" sz="quarter" idx="10"/>
          </p:nvPr>
        </p:nvSpPr>
        <p:spPr>
          <a:xfrm>
            <a:off x="5830888" y="0"/>
            <a:ext cx="3313112" cy="5143500"/>
          </a:xfrm>
          <a:solidFill>
            <a:schemeClr val="bg2">
              <a:lumMod val="95000"/>
            </a:schemeClr>
          </a:solidFill>
        </p:spPr>
        <p:txBody>
          <a:bodyPr>
            <a:normAutofit/>
          </a:bodyPr>
          <a:lstStyle>
            <a:lvl1pPr>
              <a:defRPr sz="1000"/>
            </a:lvl1pPr>
          </a:lstStyle>
          <a:p>
            <a:endParaRPr lang="en-US" dirty="0"/>
          </a:p>
        </p:txBody>
      </p:sp>
      <p:sp>
        <p:nvSpPr>
          <p:cNvPr id="28" name="ตัวแทนข้อความ 359">
            <a:extLst>
              <a:ext uri="{FF2B5EF4-FFF2-40B4-BE49-F238E27FC236}">
                <a16:creationId xmlns:a16="http://schemas.microsoft.com/office/drawing/2014/main" id="{3412BBE0-BCFF-4ED3-ADC9-7E9CFC619025}"/>
              </a:ext>
            </a:extLst>
          </p:cNvPr>
          <p:cNvSpPr>
            <a:spLocks noGrp="1"/>
          </p:cNvSpPr>
          <p:nvPr>
            <p:ph type="body" sz="quarter" idx="19" hasCustomPrompt="1"/>
          </p:nvPr>
        </p:nvSpPr>
        <p:spPr>
          <a:xfrm>
            <a:off x="532312" y="2439499"/>
            <a:ext cx="4761411" cy="890585"/>
          </a:xfrm>
          <a:prstGeom prst="rect">
            <a:avLst/>
          </a:prstGeom>
        </p:spPr>
        <p:txBody>
          <a:bodyPr>
            <a:noAutofit/>
          </a:bodyPr>
          <a:lstStyle>
            <a:lvl1pPr marL="0" indent="0" algn="thaiDist">
              <a:lnSpc>
                <a:spcPct val="103000"/>
              </a:lnSpc>
              <a:buNone/>
              <a:defRPr sz="1100" b="0" spc="20" baseline="0">
                <a:solidFill>
                  <a:schemeClr val="tx1"/>
                </a:solidFill>
              </a:defRPr>
            </a:lvl1pPr>
          </a:lstStyle>
          <a:p>
            <a:pPr marL="0" marR="0" lvl="0" indent="0" algn="thaiDist" defTabSz="685800" rtl="0" eaLnBrk="1" fontAlgn="auto" latinLnBrk="0" hangingPunct="1">
              <a:lnSpc>
                <a:spcPct val="103000"/>
              </a:lnSpc>
              <a:spcBef>
                <a:spcPts val="750"/>
              </a:spcBef>
              <a:spcAft>
                <a:spcPts val="0"/>
              </a:spcAft>
              <a:buClrTx/>
              <a:buSzTx/>
              <a:buFont typeface="Arial" panose="020B0604020202020204" pitchFamily="34" charset="0"/>
              <a:buNone/>
              <a:tabLst/>
              <a:defRPr/>
            </a:pPr>
            <a:r>
              <a:rPr lang="en-US" dirty="0"/>
              <a:t>Lorem Ipsum has been the industry's standard dummy text ever since the 1500s, when an unknown printer took a galley of type Lorem Ipsum is simply dummy text of the printing and typesetting industry. Lorem Ipsum has been the industry's standard dummy text ever since the 1500s, when an unknown printer took a galley of type.</a:t>
            </a:r>
          </a:p>
        </p:txBody>
      </p:sp>
      <p:sp>
        <p:nvSpPr>
          <p:cNvPr id="30" name="ตัวแทนข้อความ 9">
            <a:extLst>
              <a:ext uri="{FF2B5EF4-FFF2-40B4-BE49-F238E27FC236}">
                <a16:creationId xmlns:a16="http://schemas.microsoft.com/office/drawing/2014/main" id="{A91E4F86-BDFC-49A1-96CB-0393EDC936ED}"/>
              </a:ext>
            </a:extLst>
          </p:cNvPr>
          <p:cNvSpPr>
            <a:spLocks noGrp="1"/>
          </p:cNvSpPr>
          <p:nvPr>
            <p:ph type="body" sz="quarter" idx="17" hasCustomPrompt="1"/>
          </p:nvPr>
        </p:nvSpPr>
        <p:spPr>
          <a:xfrm>
            <a:off x="-124562" y="984015"/>
            <a:ext cx="6075160" cy="1144974"/>
          </a:xfrm>
          <a:prstGeom prst="rect">
            <a:avLst/>
          </a:prstGeom>
        </p:spPr>
        <p:txBody>
          <a:bodyPr>
            <a:noAutofit/>
          </a:bodyPr>
          <a:lstStyle>
            <a:lvl1pPr marL="0" indent="0" algn="ctr">
              <a:lnSpc>
                <a:spcPct val="80000"/>
              </a:lnSpc>
              <a:buNone/>
              <a:defRPr sz="4000" b="1" baseline="0">
                <a:solidFill>
                  <a:schemeClr val="accent1"/>
                </a:solidFill>
                <a:latin typeface="+mj-lt"/>
                <a:cs typeface="+mj-cs"/>
              </a:defRPr>
            </a:lvl1pPr>
          </a:lstStyle>
          <a:p>
            <a:r>
              <a:rPr lang="en-US" dirty="0"/>
              <a:t>Chinese New Year 2024 : Happy Dragon Year</a:t>
            </a:r>
          </a:p>
        </p:txBody>
      </p:sp>
    </p:spTree>
    <p:extLst>
      <p:ext uri="{BB962C8B-B14F-4D97-AF65-F5344CB8AC3E}">
        <p14:creationId xmlns:p14="http://schemas.microsoft.com/office/powerpoint/2010/main" val="418045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9D3513-1A82-40C1-8249-E7536C3DF78D}"/>
              </a:ext>
            </a:extLst>
          </p:cNvPr>
          <p:cNvSpPr/>
          <p:nvPr userDrawn="1"/>
        </p:nvSpPr>
        <p:spPr>
          <a:xfrm>
            <a:off x="0" y="257175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ตัวแทนข้อความ 6">
            <a:extLst>
              <a:ext uri="{FF2B5EF4-FFF2-40B4-BE49-F238E27FC236}">
                <a16:creationId xmlns:a16="http://schemas.microsoft.com/office/drawing/2014/main" id="{DA9F6766-D381-4801-9883-CDC65AE19F5C}"/>
              </a:ext>
            </a:extLst>
          </p:cNvPr>
          <p:cNvSpPr>
            <a:spLocks noGrp="1"/>
          </p:cNvSpPr>
          <p:nvPr>
            <p:ph type="body" sz="quarter" idx="23" hasCustomPrompt="1"/>
          </p:nvPr>
        </p:nvSpPr>
        <p:spPr>
          <a:xfrm>
            <a:off x="3585207" y="4060296"/>
            <a:ext cx="1973583" cy="554674"/>
          </a:xfrm>
        </p:spPr>
        <p:txBody>
          <a:bodyPr vert="horz" lIns="91440" tIns="45720" rIns="91440" bIns="45720" rtlCol="0">
            <a:noAutofit/>
          </a:bodyPr>
          <a:lstStyle>
            <a:lvl1pPr algn="thaiDist">
              <a:defRPr lang="en-US" sz="1000" spc="20" baseline="0" dirty="0">
                <a:solidFill>
                  <a:schemeClr val="bg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28" name="ตัวแทนข้อความ 6">
            <a:extLst>
              <a:ext uri="{FF2B5EF4-FFF2-40B4-BE49-F238E27FC236}">
                <a16:creationId xmlns:a16="http://schemas.microsoft.com/office/drawing/2014/main" id="{9663199A-2167-4ADD-9548-CE5E8FC10654}"/>
              </a:ext>
            </a:extLst>
          </p:cNvPr>
          <p:cNvSpPr>
            <a:spLocks noGrp="1"/>
          </p:cNvSpPr>
          <p:nvPr>
            <p:ph type="body" sz="quarter" idx="24" hasCustomPrompt="1"/>
          </p:nvPr>
        </p:nvSpPr>
        <p:spPr>
          <a:xfrm>
            <a:off x="3538941" y="3722920"/>
            <a:ext cx="2066114" cy="299785"/>
          </a:xfrm>
        </p:spPr>
        <p:txBody>
          <a:bodyPr>
            <a:noAutofit/>
          </a:bodyPr>
          <a:lstStyle>
            <a:lvl1pPr marL="0" indent="0" algn="ctr">
              <a:buNone/>
              <a:defRPr sz="2000" b="1" spc="0" baseline="0">
                <a:ln w="12700">
                  <a:noFill/>
                </a:ln>
                <a:solidFill>
                  <a:schemeClr val="accent5"/>
                </a:solidFill>
                <a:effectLst/>
                <a:latin typeface="+mj-lt"/>
                <a:cs typeface="+mj-cs"/>
              </a:defRPr>
            </a:lvl1pPr>
          </a:lstStyle>
          <a:p>
            <a:pPr lvl="0"/>
            <a:r>
              <a:rPr lang="en-US" dirty="0"/>
              <a:t>LOREM  IPSUM</a:t>
            </a:r>
          </a:p>
        </p:txBody>
      </p:sp>
      <p:sp>
        <p:nvSpPr>
          <p:cNvPr id="29" name="ตัวแทนข้อความ 6">
            <a:extLst>
              <a:ext uri="{FF2B5EF4-FFF2-40B4-BE49-F238E27FC236}">
                <a16:creationId xmlns:a16="http://schemas.microsoft.com/office/drawing/2014/main" id="{C6A4AA78-9794-424A-9E65-A29F0885089F}"/>
              </a:ext>
            </a:extLst>
          </p:cNvPr>
          <p:cNvSpPr>
            <a:spLocks noGrp="1"/>
          </p:cNvSpPr>
          <p:nvPr>
            <p:ph type="body" sz="quarter" idx="25" hasCustomPrompt="1"/>
          </p:nvPr>
        </p:nvSpPr>
        <p:spPr>
          <a:xfrm>
            <a:off x="6235004" y="4060296"/>
            <a:ext cx="1973583" cy="554674"/>
          </a:xfrm>
        </p:spPr>
        <p:txBody>
          <a:bodyPr vert="horz" lIns="91440" tIns="45720" rIns="91440" bIns="45720" rtlCol="0">
            <a:noAutofit/>
          </a:bodyPr>
          <a:lstStyle>
            <a:lvl1pPr algn="thaiDist">
              <a:defRPr lang="en-US" sz="1000" spc="20" baseline="0" dirty="0">
                <a:solidFill>
                  <a:schemeClr val="bg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30" name="ตัวแทนข้อความ 6">
            <a:extLst>
              <a:ext uri="{FF2B5EF4-FFF2-40B4-BE49-F238E27FC236}">
                <a16:creationId xmlns:a16="http://schemas.microsoft.com/office/drawing/2014/main" id="{3217438A-D4B1-42A9-8F9F-A9C512F53E5C}"/>
              </a:ext>
            </a:extLst>
          </p:cNvPr>
          <p:cNvSpPr>
            <a:spLocks noGrp="1"/>
          </p:cNvSpPr>
          <p:nvPr>
            <p:ph type="body" sz="quarter" idx="26" hasCustomPrompt="1"/>
          </p:nvPr>
        </p:nvSpPr>
        <p:spPr>
          <a:xfrm>
            <a:off x="6188738" y="3722920"/>
            <a:ext cx="2066114" cy="299785"/>
          </a:xfrm>
        </p:spPr>
        <p:txBody>
          <a:bodyPr>
            <a:noAutofit/>
          </a:bodyPr>
          <a:lstStyle>
            <a:lvl1pPr marL="0" indent="0" algn="ctr">
              <a:buNone/>
              <a:defRPr sz="2000" b="1" spc="0" baseline="0">
                <a:ln w="12700">
                  <a:noFill/>
                </a:ln>
                <a:solidFill>
                  <a:schemeClr val="accent5"/>
                </a:solidFill>
                <a:effectLst/>
                <a:latin typeface="+mj-lt"/>
                <a:cs typeface="+mj-cs"/>
              </a:defRPr>
            </a:lvl1pPr>
          </a:lstStyle>
          <a:p>
            <a:pPr lvl="0"/>
            <a:r>
              <a:rPr lang="en-US" dirty="0"/>
              <a:t>LOREM  IPSUM</a:t>
            </a:r>
          </a:p>
        </p:txBody>
      </p:sp>
      <p:sp>
        <p:nvSpPr>
          <p:cNvPr id="31" name="ตัวแทนข้อความ 6">
            <a:extLst>
              <a:ext uri="{FF2B5EF4-FFF2-40B4-BE49-F238E27FC236}">
                <a16:creationId xmlns:a16="http://schemas.microsoft.com/office/drawing/2014/main" id="{053073E4-6AFA-49DF-BB1B-B3BABF81DA1C}"/>
              </a:ext>
            </a:extLst>
          </p:cNvPr>
          <p:cNvSpPr>
            <a:spLocks noGrp="1"/>
          </p:cNvSpPr>
          <p:nvPr>
            <p:ph type="body" sz="quarter" idx="27" hasCustomPrompt="1"/>
          </p:nvPr>
        </p:nvSpPr>
        <p:spPr>
          <a:xfrm>
            <a:off x="935410" y="4060296"/>
            <a:ext cx="1973583" cy="554674"/>
          </a:xfrm>
        </p:spPr>
        <p:txBody>
          <a:bodyPr vert="horz" lIns="91440" tIns="45720" rIns="91440" bIns="45720" rtlCol="0">
            <a:noAutofit/>
          </a:bodyPr>
          <a:lstStyle>
            <a:lvl1pPr algn="thaiDist">
              <a:defRPr lang="en-US" sz="1000" spc="20" baseline="0" dirty="0">
                <a:solidFill>
                  <a:schemeClr val="bg1"/>
                </a:solidFill>
                <a:effectLst/>
              </a:defRPr>
            </a:lvl1pPr>
          </a:lstStyle>
          <a:p>
            <a:pPr marL="0" marR="0" lvl="0" indent="0" algn="thaiDist" fontAlgn="auto">
              <a:lnSpc>
                <a:spcPct val="105000"/>
              </a:lnSpc>
              <a:spcAft>
                <a:spcPts val="0"/>
              </a:spcAft>
              <a:buClrTx/>
              <a:buSzTx/>
              <a:buNone/>
              <a:tabLst/>
            </a:pPr>
            <a:r>
              <a:rPr lang="en-US" dirty="0"/>
              <a:t>Lorem Ipsum is simply dummy text of the printing and typesetting industry.</a:t>
            </a:r>
          </a:p>
        </p:txBody>
      </p:sp>
      <p:sp>
        <p:nvSpPr>
          <p:cNvPr id="32" name="ตัวแทนข้อความ 6">
            <a:extLst>
              <a:ext uri="{FF2B5EF4-FFF2-40B4-BE49-F238E27FC236}">
                <a16:creationId xmlns:a16="http://schemas.microsoft.com/office/drawing/2014/main" id="{E36BC731-8C15-4BEB-926E-7DE8482320DD}"/>
              </a:ext>
            </a:extLst>
          </p:cNvPr>
          <p:cNvSpPr>
            <a:spLocks noGrp="1"/>
          </p:cNvSpPr>
          <p:nvPr>
            <p:ph type="body" sz="quarter" idx="28" hasCustomPrompt="1"/>
          </p:nvPr>
        </p:nvSpPr>
        <p:spPr>
          <a:xfrm>
            <a:off x="889144" y="3722920"/>
            <a:ext cx="2066114" cy="299785"/>
          </a:xfrm>
        </p:spPr>
        <p:txBody>
          <a:bodyPr>
            <a:noAutofit/>
          </a:bodyPr>
          <a:lstStyle>
            <a:lvl1pPr marL="0" indent="0" algn="ctr">
              <a:buNone/>
              <a:defRPr sz="2000" b="1" spc="0" baseline="0">
                <a:ln w="12700">
                  <a:noFill/>
                </a:ln>
                <a:solidFill>
                  <a:schemeClr val="accent5"/>
                </a:solidFill>
                <a:effectLst/>
                <a:latin typeface="+mj-lt"/>
                <a:cs typeface="+mj-cs"/>
              </a:defRPr>
            </a:lvl1pPr>
          </a:lstStyle>
          <a:p>
            <a:pPr lvl="0"/>
            <a:r>
              <a:rPr lang="en-US" dirty="0"/>
              <a:t>LOREM  IPSUM</a:t>
            </a:r>
          </a:p>
        </p:txBody>
      </p:sp>
      <p:sp>
        <p:nvSpPr>
          <p:cNvPr id="33" name="Picture Placeholder 26">
            <a:extLst>
              <a:ext uri="{FF2B5EF4-FFF2-40B4-BE49-F238E27FC236}">
                <a16:creationId xmlns:a16="http://schemas.microsoft.com/office/drawing/2014/main" id="{5A5BA3E5-1F29-4F12-94BA-D892C3C43B9D}"/>
              </a:ext>
            </a:extLst>
          </p:cNvPr>
          <p:cNvSpPr>
            <a:spLocks noGrp="1"/>
          </p:cNvSpPr>
          <p:nvPr>
            <p:ph type="pic" sz="quarter" idx="10"/>
          </p:nvPr>
        </p:nvSpPr>
        <p:spPr>
          <a:xfrm>
            <a:off x="0" y="0"/>
            <a:ext cx="9144000" cy="2571750"/>
          </a:xfrm>
          <a:solidFill>
            <a:schemeClr val="bg2">
              <a:lumMod val="95000"/>
            </a:schemeClr>
          </a:solidFill>
        </p:spPr>
        <p:txBody>
          <a:bodyPr>
            <a:normAutofit/>
          </a:bodyPr>
          <a:lstStyle>
            <a:lvl1pPr>
              <a:defRPr sz="1000"/>
            </a:lvl1pPr>
          </a:lstStyle>
          <a:p>
            <a:endParaRPr lang="en-US" dirty="0"/>
          </a:p>
        </p:txBody>
      </p:sp>
    </p:spTree>
    <p:extLst>
      <p:ext uri="{BB962C8B-B14F-4D97-AF65-F5344CB8AC3E}">
        <p14:creationId xmlns:p14="http://schemas.microsoft.com/office/powerpoint/2010/main" val="1365365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6" name="ตัวแทนข้อความ 30">
            <a:extLst>
              <a:ext uri="{FF2B5EF4-FFF2-40B4-BE49-F238E27FC236}">
                <a16:creationId xmlns:a16="http://schemas.microsoft.com/office/drawing/2014/main" id="{2A84850B-3625-4142-8AFD-87E5A9CE4F35}"/>
              </a:ext>
            </a:extLst>
          </p:cNvPr>
          <p:cNvSpPr>
            <a:spLocks noGrp="1"/>
          </p:cNvSpPr>
          <p:nvPr>
            <p:ph type="body" sz="quarter" idx="17" hasCustomPrompt="1"/>
          </p:nvPr>
        </p:nvSpPr>
        <p:spPr>
          <a:xfrm>
            <a:off x="1502400" y="1332236"/>
            <a:ext cx="6139200" cy="1297411"/>
          </a:xfrm>
          <a:prstGeom prst="rect">
            <a:avLst/>
          </a:prstGeom>
        </p:spPr>
        <p:txBody>
          <a:bodyPr>
            <a:noAutofit/>
          </a:bodyPr>
          <a:lstStyle>
            <a:lvl1pPr marL="0" indent="0" algn="thaiDist">
              <a:lnSpc>
                <a:spcPct val="95000"/>
              </a:lnSpc>
              <a:buNone/>
              <a:defRPr sz="2000" b="0" baseline="0">
                <a:solidFill>
                  <a:schemeClr val="tx1"/>
                </a:solidFill>
                <a:effectLst/>
                <a:latin typeface="+mn-lt"/>
                <a:cs typeface="+mn-cs"/>
              </a:defRPr>
            </a:lvl1pPr>
          </a:lstStyle>
          <a:p>
            <a:r>
              <a:rPr lang="en-US" dirty="0"/>
              <a:t>“Lorem Ipsum has been the industry's standard dummy text ever since the 1500s, when an unknown printer took a galley of type and scrambled it to make a type specimen book.”</a:t>
            </a:r>
          </a:p>
        </p:txBody>
      </p:sp>
      <p:sp>
        <p:nvSpPr>
          <p:cNvPr id="27" name="ตัวแทนข้อความ 30">
            <a:extLst>
              <a:ext uri="{FF2B5EF4-FFF2-40B4-BE49-F238E27FC236}">
                <a16:creationId xmlns:a16="http://schemas.microsoft.com/office/drawing/2014/main" id="{7DADEDBE-3A2B-4FE4-91C4-EDA82633FE27}"/>
              </a:ext>
            </a:extLst>
          </p:cNvPr>
          <p:cNvSpPr>
            <a:spLocks noGrp="1"/>
          </p:cNvSpPr>
          <p:nvPr>
            <p:ph type="body" sz="quarter" idx="11" hasCustomPrompt="1"/>
          </p:nvPr>
        </p:nvSpPr>
        <p:spPr>
          <a:xfrm>
            <a:off x="3095655" y="3329266"/>
            <a:ext cx="2952690" cy="282638"/>
          </a:xfrm>
          <a:prstGeom prst="rect">
            <a:avLst/>
          </a:prstGeom>
        </p:spPr>
        <p:txBody>
          <a:bodyPr>
            <a:noAutofit/>
          </a:bodyPr>
          <a:lstStyle>
            <a:lvl1pPr marL="0" indent="0" algn="ctr">
              <a:buNone/>
              <a:defRPr sz="2400" b="1" spc="200" baseline="0">
                <a:solidFill>
                  <a:schemeClr val="bg1"/>
                </a:solidFill>
                <a:latin typeface="+mj-lt"/>
                <a:cs typeface="+mj-cs"/>
              </a:defRPr>
            </a:lvl1pPr>
          </a:lstStyle>
          <a:p>
            <a:pPr lvl="0"/>
            <a:r>
              <a:rPr lang="en-US" dirty="0"/>
              <a:t>NAME SURNAME</a:t>
            </a:r>
          </a:p>
        </p:txBody>
      </p:sp>
    </p:spTree>
    <p:extLst>
      <p:ext uri="{BB962C8B-B14F-4D97-AF65-F5344CB8AC3E}">
        <p14:creationId xmlns:p14="http://schemas.microsoft.com/office/powerpoint/2010/main" val="22324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7" name="ตัวแทนข้อความ 257">
            <a:extLst>
              <a:ext uri="{FF2B5EF4-FFF2-40B4-BE49-F238E27FC236}">
                <a16:creationId xmlns:a16="http://schemas.microsoft.com/office/drawing/2014/main" id="{78784022-7EDB-473B-B19D-33609681B508}"/>
              </a:ext>
            </a:extLst>
          </p:cNvPr>
          <p:cNvSpPr>
            <a:spLocks noGrp="1"/>
          </p:cNvSpPr>
          <p:nvPr>
            <p:ph type="body" sz="quarter" idx="13" hasCustomPrompt="1"/>
          </p:nvPr>
        </p:nvSpPr>
        <p:spPr>
          <a:xfrm>
            <a:off x="379734" y="2261533"/>
            <a:ext cx="3289050" cy="325655"/>
          </a:xfrm>
        </p:spPr>
        <p:txBody>
          <a:bodyPr>
            <a:noAutofit/>
          </a:bodyPr>
          <a:lstStyle>
            <a:lvl1pPr marL="0" indent="0" algn="l">
              <a:buNone/>
              <a:defRPr sz="2000" b="1" baseline="0">
                <a:ln w="12700">
                  <a:noFill/>
                </a:ln>
                <a:solidFill>
                  <a:schemeClr val="tx1"/>
                </a:solidFill>
                <a:effectLst/>
                <a:latin typeface="+mj-lt"/>
                <a:cs typeface="+mj-cs"/>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LOREM IPSUM :</a:t>
            </a:r>
          </a:p>
        </p:txBody>
      </p:sp>
      <p:sp>
        <p:nvSpPr>
          <p:cNvPr id="28" name="ตัวแทนข้อความ 6">
            <a:extLst>
              <a:ext uri="{FF2B5EF4-FFF2-40B4-BE49-F238E27FC236}">
                <a16:creationId xmlns:a16="http://schemas.microsoft.com/office/drawing/2014/main" id="{01B6A742-4A49-446C-BFED-8FB9976E77F7}"/>
              </a:ext>
            </a:extLst>
          </p:cNvPr>
          <p:cNvSpPr>
            <a:spLocks noGrp="1"/>
          </p:cNvSpPr>
          <p:nvPr>
            <p:ph type="body" sz="quarter" idx="12" hasCustomPrompt="1"/>
          </p:nvPr>
        </p:nvSpPr>
        <p:spPr>
          <a:xfrm>
            <a:off x="379733" y="2690619"/>
            <a:ext cx="3525477" cy="471592"/>
          </a:xfrm>
          <a:prstGeom prst="rect">
            <a:avLst/>
          </a:prstGeom>
        </p:spPr>
        <p:txBody>
          <a:bodyPr vert="horz" lIns="91440" tIns="45720" rIns="91440" bIns="45720" rtlCol="0">
            <a:noAutofit/>
          </a:bodyPr>
          <a:lstStyle>
            <a:lvl1pPr algn="thaiDist">
              <a:defRPr lang="en-US" sz="1100" spc="20" baseline="0" dirty="0">
                <a:solidFill>
                  <a:schemeClr val="tx1"/>
                </a:solidFill>
                <a:effectLst/>
              </a:defRPr>
            </a:lvl1pPr>
          </a:lstStyle>
          <a:p>
            <a:pPr marL="0" marR="0" lvl="0" indent="0" algn="thaiDist" defTabSz="685800" rtl="0" eaLnBrk="1" fontAlgn="auto" latinLnBrk="0" hangingPunct="1">
              <a:lnSpc>
                <a:spcPct val="105000"/>
              </a:lnSpc>
              <a:spcBef>
                <a:spcPts val="75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29" name="ตัวแทนข้อความ 6">
            <a:extLst>
              <a:ext uri="{FF2B5EF4-FFF2-40B4-BE49-F238E27FC236}">
                <a16:creationId xmlns:a16="http://schemas.microsoft.com/office/drawing/2014/main" id="{0DE2994C-09B3-487E-88FD-ACC8C5C95C2B}"/>
              </a:ext>
            </a:extLst>
          </p:cNvPr>
          <p:cNvSpPr>
            <a:spLocks noGrp="1"/>
          </p:cNvSpPr>
          <p:nvPr>
            <p:ph type="body" sz="quarter" idx="24" hasCustomPrompt="1"/>
          </p:nvPr>
        </p:nvSpPr>
        <p:spPr>
          <a:xfrm>
            <a:off x="6555256" y="3961517"/>
            <a:ext cx="2334277" cy="827170"/>
          </a:xfrm>
          <a:prstGeom prst="rect">
            <a:avLst/>
          </a:prstGeom>
        </p:spPr>
        <p:txBody>
          <a:bodyPr vert="horz" lIns="91440" tIns="45720" rIns="91440" bIns="45720" rtlCol="0">
            <a:noAutofit/>
          </a:bodyPr>
          <a:lstStyle>
            <a:lvl1pPr algn="thaiDist">
              <a:defRPr lang="en-US" sz="1100" spc="20" baseline="0" dirty="0">
                <a:solidFill>
                  <a:schemeClr val="bg1"/>
                </a:solidFill>
                <a:effectLst/>
              </a:defRPr>
            </a:lvl1pPr>
          </a:lstStyle>
          <a:p>
            <a:pPr marL="0" marR="0" lvl="0" indent="0" algn="thaiDist" fontAlgn="auto">
              <a:lnSpc>
                <a:spcPct val="105000"/>
              </a:lnSpc>
              <a:spcAft>
                <a:spcPts val="0"/>
              </a:spcAft>
              <a:buClrTx/>
              <a:buSzTx/>
              <a:buNone/>
              <a:tabLst/>
            </a:pPr>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30" name="ตัวแทนข้อความ 6">
            <a:extLst>
              <a:ext uri="{FF2B5EF4-FFF2-40B4-BE49-F238E27FC236}">
                <a16:creationId xmlns:a16="http://schemas.microsoft.com/office/drawing/2014/main" id="{E918736F-6EC2-4FD0-99D6-5E7E9210D216}"/>
              </a:ext>
            </a:extLst>
          </p:cNvPr>
          <p:cNvSpPr>
            <a:spLocks noGrp="1"/>
          </p:cNvSpPr>
          <p:nvPr>
            <p:ph type="body" sz="quarter" idx="14" hasCustomPrompt="1"/>
          </p:nvPr>
        </p:nvSpPr>
        <p:spPr>
          <a:xfrm>
            <a:off x="6555256" y="3588839"/>
            <a:ext cx="2334277" cy="324471"/>
          </a:xfrm>
          <a:prstGeom prst="rect">
            <a:avLst/>
          </a:prstGeom>
        </p:spPr>
        <p:txBody>
          <a:bodyPr vert="horz" lIns="91440" tIns="45720" rIns="91440" bIns="45720" rtlCol="0">
            <a:noAutofit/>
          </a:bodyPr>
          <a:lstStyle>
            <a:lvl1pPr algn="l">
              <a:defRPr lang="en-US" sz="2000" b="1" spc="0" baseline="0" dirty="0">
                <a:solidFill>
                  <a:schemeClr val="bg1"/>
                </a:solidFill>
                <a:effectLst/>
                <a:latin typeface="+mj-lt"/>
                <a:cs typeface="+mj-cs"/>
              </a:defRPr>
            </a:lvl1pPr>
          </a:lstStyle>
          <a:p>
            <a:pPr marL="0" lvl="0" indent="0" algn="ctr">
              <a:buNone/>
            </a:pPr>
            <a:r>
              <a:rPr lang="en-US" dirty="0"/>
              <a:t>LOREM IPSUM</a:t>
            </a:r>
          </a:p>
        </p:txBody>
      </p:sp>
      <p:sp>
        <p:nvSpPr>
          <p:cNvPr id="32" name="ตัวแทนข้อความ 6">
            <a:extLst>
              <a:ext uri="{FF2B5EF4-FFF2-40B4-BE49-F238E27FC236}">
                <a16:creationId xmlns:a16="http://schemas.microsoft.com/office/drawing/2014/main" id="{5F37FA92-34DB-45B9-B3FF-6CC3F3EA2159}"/>
              </a:ext>
            </a:extLst>
          </p:cNvPr>
          <p:cNvSpPr>
            <a:spLocks noGrp="1"/>
          </p:cNvSpPr>
          <p:nvPr>
            <p:ph type="body" sz="quarter" idx="16" hasCustomPrompt="1"/>
          </p:nvPr>
        </p:nvSpPr>
        <p:spPr>
          <a:xfrm>
            <a:off x="6555256" y="2432321"/>
            <a:ext cx="2334277" cy="827170"/>
          </a:xfrm>
          <a:prstGeom prst="rect">
            <a:avLst/>
          </a:prstGeom>
        </p:spPr>
        <p:txBody>
          <a:bodyPr vert="horz" lIns="91440" tIns="45720" rIns="91440" bIns="45720" rtlCol="0">
            <a:noAutofit/>
          </a:bodyPr>
          <a:lstStyle>
            <a:lvl1pPr algn="thaiDist">
              <a:defRPr lang="en-US" sz="1100" spc="20" baseline="0" dirty="0">
                <a:solidFill>
                  <a:schemeClr val="bg1"/>
                </a:solidFill>
                <a:effectLst/>
              </a:defRPr>
            </a:lvl1pPr>
          </a:lstStyle>
          <a:p>
            <a:pPr marL="0" marR="0" lvl="0" indent="0" algn="thaiDist" fontAlgn="auto">
              <a:lnSpc>
                <a:spcPct val="105000"/>
              </a:lnSpc>
              <a:spcAft>
                <a:spcPts val="0"/>
              </a:spcAft>
              <a:buClrTx/>
              <a:buSzTx/>
              <a:buNone/>
              <a:tabLst/>
            </a:pPr>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33" name="ตัวแทนข้อความ 6">
            <a:extLst>
              <a:ext uri="{FF2B5EF4-FFF2-40B4-BE49-F238E27FC236}">
                <a16:creationId xmlns:a16="http://schemas.microsoft.com/office/drawing/2014/main" id="{EE78D65B-DFE7-44CC-BB2C-2C0223CDA6CD}"/>
              </a:ext>
            </a:extLst>
          </p:cNvPr>
          <p:cNvSpPr>
            <a:spLocks noGrp="1"/>
          </p:cNvSpPr>
          <p:nvPr>
            <p:ph type="body" sz="quarter" idx="17" hasCustomPrompt="1"/>
          </p:nvPr>
        </p:nvSpPr>
        <p:spPr>
          <a:xfrm>
            <a:off x="6555256" y="2059643"/>
            <a:ext cx="2334277" cy="324471"/>
          </a:xfrm>
          <a:prstGeom prst="rect">
            <a:avLst/>
          </a:prstGeom>
        </p:spPr>
        <p:txBody>
          <a:bodyPr vert="horz" lIns="91440" tIns="45720" rIns="91440" bIns="45720" rtlCol="0">
            <a:noAutofit/>
          </a:bodyPr>
          <a:lstStyle>
            <a:lvl1pPr algn="l">
              <a:defRPr lang="en-US" sz="2000" b="1" spc="0" baseline="0" dirty="0">
                <a:solidFill>
                  <a:schemeClr val="bg1"/>
                </a:solidFill>
                <a:effectLst/>
                <a:latin typeface="+mj-lt"/>
                <a:cs typeface="+mj-cs"/>
              </a:defRPr>
            </a:lvl1pPr>
          </a:lstStyle>
          <a:p>
            <a:pPr marL="0" lvl="0" indent="0" algn="ctr">
              <a:buNone/>
            </a:pPr>
            <a:r>
              <a:rPr lang="en-US" dirty="0"/>
              <a:t>LOREM IPSUM</a:t>
            </a:r>
          </a:p>
        </p:txBody>
      </p:sp>
      <p:sp>
        <p:nvSpPr>
          <p:cNvPr id="35" name="ตัวแทนข้อความ 6">
            <a:extLst>
              <a:ext uri="{FF2B5EF4-FFF2-40B4-BE49-F238E27FC236}">
                <a16:creationId xmlns:a16="http://schemas.microsoft.com/office/drawing/2014/main" id="{3228114A-EC18-4032-823A-38B3D2A319B4}"/>
              </a:ext>
            </a:extLst>
          </p:cNvPr>
          <p:cNvSpPr>
            <a:spLocks noGrp="1"/>
          </p:cNvSpPr>
          <p:nvPr>
            <p:ph type="body" sz="quarter" idx="19" hasCustomPrompt="1"/>
          </p:nvPr>
        </p:nvSpPr>
        <p:spPr>
          <a:xfrm>
            <a:off x="6555256" y="903125"/>
            <a:ext cx="2334277" cy="827170"/>
          </a:xfrm>
          <a:prstGeom prst="rect">
            <a:avLst/>
          </a:prstGeom>
        </p:spPr>
        <p:txBody>
          <a:bodyPr vert="horz" lIns="91440" tIns="45720" rIns="91440" bIns="45720" rtlCol="0">
            <a:noAutofit/>
          </a:bodyPr>
          <a:lstStyle>
            <a:lvl1pPr algn="thaiDist">
              <a:defRPr lang="en-US" sz="1100" spc="20" baseline="0" dirty="0">
                <a:solidFill>
                  <a:schemeClr val="bg1"/>
                </a:solidFill>
                <a:effectLst/>
              </a:defRPr>
            </a:lvl1pPr>
          </a:lstStyle>
          <a:p>
            <a:pPr marL="0" marR="0" lvl="0" indent="0" algn="thaiDist" fontAlgn="auto">
              <a:lnSpc>
                <a:spcPct val="105000"/>
              </a:lnSpc>
              <a:spcAft>
                <a:spcPts val="0"/>
              </a:spcAft>
              <a:buClrTx/>
              <a:buSzTx/>
              <a:buNone/>
              <a:tabLst/>
            </a:pPr>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36" name="ตัวแทนข้อความ 6">
            <a:extLst>
              <a:ext uri="{FF2B5EF4-FFF2-40B4-BE49-F238E27FC236}">
                <a16:creationId xmlns:a16="http://schemas.microsoft.com/office/drawing/2014/main" id="{A8E73DEA-AEF6-4840-93B8-379268977A5F}"/>
              </a:ext>
            </a:extLst>
          </p:cNvPr>
          <p:cNvSpPr>
            <a:spLocks noGrp="1"/>
          </p:cNvSpPr>
          <p:nvPr>
            <p:ph type="body" sz="quarter" idx="20" hasCustomPrompt="1"/>
          </p:nvPr>
        </p:nvSpPr>
        <p:spPr>
          <a:xfrm>
            <a:off x="6555256" y="530447"/>
            <a:ext cx="2334277" cy="324471"/>
          </a:xfrm>
          <a:prstGeom prst="rect">
            <a:avLst/>
          </a:prstGeom>
        </p:spPr>
        <p:txBody>
          <a:bodyPr vert="horz" lIns="91440" tIns="45720" rIns="91440" bIns="45720" rtlCol="0">
            <a:noAutofit/>
          </a:bodyPr>
          <a:lstStyle>
            <a:lvl1pPr algn="l">
              <a:defRPr lang="en-US" sz="2000" b="1" spc="0" baseline="0" dirty="0">
                <a:solidFill>
                  <a:schemeClr val="bg1"/>
                </a:solidFill>
                <a:effectLst/>
                <a:latin typeface="+mj-lt"/>
                <a:cs typeface="+mj-cs"/>
              </a:defRPr>
            </a:lvl1pPr>
          </a:lstStyle>
          <a:p>
            <a:pPr marL="0" lvl="0" indent="0" algn="ctr">
              <a:buNone/>
            </a:pPr>
            <a:r>
              <a:rPr lang="en-US" dirty="0"/>
              <a:t>LOREM IPSUM</a:t>
            </a:r>
          </a:p>
        </p:txBody>
      </p:sp>
      <p:sp>
        <p:nvSpPr>
          <p:cNvPr id="40" name="ตัวแทนข้อความ 9">
            <a:extLst>
              <a:ext uri="{FF2B5EF4-FFF2-40B4-BE49-F238E27FC236}">
                <a16:creationId xmlns:a16="http://schemas.microsoft.com/office/drawing/2014/main" id="{5B2931A9-0CFD-4588-9D9E-2D662A20E2EE}"/>
              </a:ext>
            </a:extLst>
          </p:cNvPr>
          <p:cNvSpPr>
            <a:spLocks noGrp="1"/>
          </p:cNvSpPr>
          <p:nvPr>
            <p:ph type="body" sz="quarter" idx="25" hasCustomPrompt="1"/>
          </p:nvPr>
        </p:nvSpPr>
        <p:spPr>
          <a:xfrm>
            <a:off x="368492" y="375646"/>
            <a:ext cx="4324243" cy="1400099"/>
          </a:xfrm>
          <a:prstGeom prst="rect">
            <a:avLst/>
          </a:prstGeom>
        </p:spPr>
        <p:txBody>
          <a:bodyPr>
            <a:noAutofit/>
          </a:bodyPr>
          <a:lstStyle>
            <a:lvl1pPr marL="0" indent="0" algn="l">
              <a:lnSpc>
                <a:spcPct val="105000"/>
              </a:lnSpc>
              <a:buNone/>
              <a:defRPr sz="4800" b="1" baseline="0">
                <a:solidFill>
                  <a:schemeClr val="tx1"/>
                </a:solidFill>
                <a:latin typeface="+mj-lt"/>
                <a:cs typeface="+mj-cs"/>
              </a:defRPr>
            </a:lvl1pPr>
          </a:lstStyle>
          <a:p>
            <a:r>
              <a:rPr lang="en-US" dirty="0"/>
              <a:t>Happy Chinese New Year 2024!!</a:t>
            </a:r>
          </a:p>
        </p:txBody>
      </p:sp>
      <p:sp>
        <p:nvSpPr>
          <p:cNvPr id="41" name="Picture Placeholder 26">
            <a:extLst>
              <a:ext uri="{FF2B5EF4-FFF2-40B4-BE49-F238E27FC236}">
                <a16:creationId xmlns:a16="http://schemas.microsoft.com/office/drawing/2014/main" id="{93C0F605-02E7-4445-BEE5-7CFE5978A629}"/>
              </a:ext>
            </a:extLst>
          </p:cNvPr>
          <p:cNvSpPr>
            <a:spLocks noGrp="1"/>
          </p:cNvSpPr>
          <p:nvPr>
            <p:ph type="pic" sz="quarter" idx="10"/>
          </p:nvPr>
        </p:nvSpPr>
        <p:spPr>
          <a:xfrm>
            <a:off x="5131559" y="530447"/>
            <a:ext cx="1188720" cy="1188720"/>
          </a:xfrm>
          <a:prstGeom prst="ellipse">
            <a:avLst/>
          </a:prstGeom>
          <a:solidFill>
            <a:schemeClr val="bg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en-US" sz="1000" dirty="0">
                <a:solidFill>
                  <a:schemeClr val="lt1"/>
                </a:solidFill>
              </a:defRPr>
            </a:lvl1pPr>
          </a:lstStyle>
          <a:p>
            <a:pPr marL="0" lvl="0" algn="ctr" defTabSz="457200"/>
            <a:endParaRPr lang="en-US" dirty="0"/>
          </a:p>
        </p:txBody>
      </p:sp>
      <p:sp>
        <p:nvSpPr>
          <p:cNvPr id="42" name="Picture Placeholder 26">
            <a:extLst>
              <a:ext uri="{FF2B5EF4-FFF2-40B4-BE49-F238E27FC236}">
                <a16:creationId xmlns:a16="http://schemas.microsoft.com/office/drawing/2014/main" id="{DB081B4A-93E1-49D4-9584-14520D944009}"/>
              </a:ext>
            </a:extLst>
          </p:cNvPr>
          <p:cNvSpPr>
            <a:spLocks noGrp="1"/>
          </p:cNvSpPr>
          <p:nvPr>
            <p:ph type="pic" sz="quarter" idx="26"/>
          </p:nvPr>
        </p:nvSpPr>
        <p:spPr>
          <a:xfrm>
            <a:off x="5131559" y="2059643"/>
            <a:ext cx="1188720" cy="1188720"/>
          </a:xfrm>
          <a:prstGeom prst="ellipse">
            <a:avLst/>
          </a:prstGeom>
          <a:solidFill>
            <a:schemeClr val="bg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en-US" sz="1000" dirty="0">
                <a:solidFill>
                  <a:schemeClr val="lt1"/>
                </a:solidFill>
              </a:defRPr>
            </a:lvl1pPr>
          </a:lstStyle>
          <a:p>
            <a:pPr marL="0" lvl="0" algn="ctr" defTabSz="457200"/>
            <a:endParaRPr lang="en-US" dirty="0"/>
          </a:p>
        </p:txBody>
      </p:sp>
      <p:sp>
        <p:nvSpPr>
          <p:cNvPr id="43" name="Picture Placeholder 26">
            <a:extLst>
              <a:ext uri="{FF2B5EF4-FFF2-40B4-BE49-F238E27FC236}">
                <a16:creationId xmlns:a16="http://schemas.microsoft.com/office/drawing/2014/main" id="{CBAA8C42-C037-4F71-9C41-86B767EA56F2}"/>
              </a:ext>
            </a:extLst>
          </p:cNvPr>
          <p:cNvSpPr>
            <a:spLocks noGrp="1"/>
          </p:cNvSpPr>
          <p:nvPr>
            <p:ph type="pic" sz="quarter" idx="27"/>
          </p:nvPr>
        </p:nvSpPr>
        <p:spPr>
          <a:xfrm>
            <a:off x="5131559" y="3588839"/>
            <a:ext cx="1188720" cy="1188720"/>
          </a:xfrm>
          <a:prstGeom prst="ellipse">
            <a:avLst/>
          </a:prstGeom>
          <a:solidFill>
            <a:schemeClr val="bg1"/>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en-US" sz="1000" dirty="0">
                <a:solidFill>
                  <a:schemeClr val="lt1"/>
                </a:solidFill>
              </a:defRPr>
            </a:lvl1pPr>
          </a:lstStyle>
          <a:p>
            <a:pPr marL="0" lvl="0" algn="ctr" defTabSz="457200"/>
            <a:endParaRPr lang="en-US" dirty="0"/>
          </a:p>
        </p:txBody>
      </p:sp>
    </p:spTree>
    <p:extLst>
      <p:ext uri="{BB962C8B-B14F-4D97-AF65-F5344CB8AC3E}">
        <p14:creationId xmlns:p14="http://schemas.microsoft.com/office/powerpoint/2010/main" val="2873581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6B3F8-E837-4424-A182-0F206D75FB29}"/>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B30E428A-87E2-4300-B456-7D611BAD94D7}"/>
              </a:ext>
            </a:extLst>
          </p:cNvPr>
          <p:cNvGrpSpPr/>
          <p:nvPr userDrawn="1"/>
        </p:nvGrpSpPr>
        <p:grpSpPr>
          <a:xfrm>
            <a:off x="379401" y="303479"/>
            <a:ext cx="8385199" cy="4536542"/>
            <a:chOff x="379401" y="303479"/>
            <a:chExt cx="8385199" cy="4536542"/>
          </a:xfrm>
        </p:grpSpPr>
        <p:sp>
          <p:nvSpPr>
            <p:cNvPr id="29" name="Rectangle 28">
              <a:extLst>
                <a:ext uri="{FF2B5EF4-FFF2-40B4-BE49-F238E27FC236}">
                  <a16:creationId xmlns:a16="http://schemas.microsoft.com/office/drawing/2014/main" id="{505DD6BE-55A0-4024-9AA6-FB46C209CDC4}"/>
                </a:ext>
              </a:extLst>
            </p:cNvPr>
            <p:cNvSpPr/>
            <p:nvPr/>
          </p:nvSpPr>
          <p:spPr>
            <a:xfrm>
              <a:off x="379401" y="303479"/>
              <a:ext cx="8385199" cy="45365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F4E8CC3-4981-4AE4-A73B-CDD662270411}"/>
                </a:ext>
              </a:extLst>
            </p:cNvPr>
            <p:cNvSpPr/>
            <p:nvPr/>
          </p:nvSpPr>
          <p:spPr>
            <a:xfrm>
              <a:off x="532614" y="450719"/>
              <a:ext cx="8078771" cy="42420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Picture Placeholder 9">
            <a:extLst>
              <a:ext uri="{FF2B5EF4-FFF2-40B4-BE49-F238E27FC236}">
                <a16:creationId xmlns:a16="http://schemas.microsoft.com/office/drawing/2014/main" id="{DA459A4C-B916-4343-B0D0-F9CB6BEB0E56}"/>
              </a:ext>
            </a:extLst>
          </p:cNvPr>
          <p:cNvSpPr>
            <a:spLocks noGrp="1"/>
          </p:cNvSpPr>
          <p:nvPr>
            <p:ph type="pic" sz="quarter" idx="10"/>
          </p:nvPr>
        </p:nvSpPr>
        <p:spPr>
          <a:xfrm>
            <a:off x="664647" y="573750"/>
            <a:ext cx="7814706" cy="3996000"/>
          </a:xfrm>
          <a:solidFill>
            <a:schemeClr val="bg2">
              <a:lumMod val="95000"/>
            </a:schemeClr>
          </a:solidFill>
          <a:ln w="12700">
            <a:noFill/>
          </a:ln>
        </p:spPr>
        <p:txBody>
          <a:bodyPr>
            <a:normAutofit/>
          </a:bodyPr>
          <a:lstStyle>
            <a:lvl1pPr>
              <a:defRPr sz="1000"/>
            </a:lvl1pPr>
          </a:lstStyle>
          <a:p>
            <a:endParaRPr lang="en-US" dirty="0"/>
          </a:p>
        </p:txBody>
      </p:sp>
    </p:spTree>
    <p:extLst>
      <p:ext uri="{BB962C8B-B14F-4D97-AF65-F5344CB8AC3E}">
        <p14:creationId xmlns:p14="http://schemas.microsoft.com/office/powerpoint/2010/main" val="389327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5E67EDA-D12E-4436-9E36-92689FAE304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000" b="47817"/>
          <a:stretch/>
        </p:blipFill>
        <p:spPr>
          <a:xfrm>
            <a:off x="0" y="4146715"/>
            <a:ext cx="1837640" cy="996785"/>
          </a:xfrm>
          <a:prstGeom prst="rect">
            <a:avLst/>
          </a:prstGeom>
        </p:spPr>
      </p:pic>
      <p:pic>
        <p:nvPicPr>
          <p:cNvPr id="5" name="Graphic 4">
            <a:extLst>
              <a:ext uri="{FF2B5EF4-FFF2-40B4-BE49-F238E27FC236}">
                <a16:creationId xmlns:a16="http://schemas.microsoft.com/office/drawing/2014/main" id="{8C784E69-5670-4286-B47B-FBE7E2884AA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0000" b="47817"/>
          <a:stretch/>
        </p:blipFill>
        <p:spPr>
          <a:xfrm>
            <a:off x="7306360" y="4146715"/>
            <a:ext cx="1837640" cy="996785"/>
          </a:xfrm>
          <a:prstGeom prst="rect">
            <a:avLst/>
          </a:prstGeom>
        </p:spPr>
      </p:pic>
      <p:sp>
        <p:nvSpPr>
          <p:cNvPr id="9" name="ตัวแทนข้อความ 9">
            <a:extLst>
              <a:ext uri="{FF2B5EF4-FFF2-40B4-BE49-F238E27FC236}">
                <a16:creationId xmlns:a16="http://schemas.microsoft.com/office/drawing/2014/main" id="{ED343925-BCB4-4279-A30F-673DDA0F4533}"/>
              </a:ext>
            </a:extLst>
          </p:cNvPr>
          <p:cNvSpPr>
            <a:spLocks noGrp="1"/>
          </p:cNvSpPr>
          <p:nvPr userDrawn="1">
            <p:ph type="body" sz="quarter" idx="17" hasCustomPrompt="1"/>
          </p:nvPr>
        </p:nvSpPr>
        <p:spPr>
          <a:xfrm>
            <a:off x="2999386" y="957240"/>
            <a:ext cx="3145226" cy="2295004"/>
          </a:xfrm>
          <a:prstGeom prst="rect">
            <a:avLst/>
          </a:prstGeom>
        </p:spPr>
        <p:txBody>
          <a:bodyPr>
            <a:noAutofit/>
          </a:bodyPr>
          <a:lstStyle>
            <a:lvl1pPr marL="0" indent="0" algn="ctr">
              <a:lnSpc>
                <a:spcPct val="105000"/>
              </a:lnSpc>
              <a:buNone/>
              <a:defRPr sz="4800" b="1" baseline="0">
                <a:solidFill>
                  <a:schemeClr val="bg1"/>
                </a:solidFill>
                <a:latin typeface="+mj-lt"/>
                <a:cs typeface="+mj-cs"/>
              </a:defRPr>
            </a:lvl1pPr>
          </a:lstStyle>
          <a:p>
            <a:r>
              <a:rPr lang="en-US" dirty="0"/>
              <a:t>Chinese New Year 2024</a:t>
            </a:r>
          </a:p>
        </p:txBody>
      </p:sp>
      <p:sp>
        <p:nvSpPr>
          <p:cNvPr id="12" name="ตัวแทนข้อความ 397">
            <a:extLst>
              <a:ext uri="{FF2B5EF4-FFF2-40B4-BE49-F238E27FC236}">
                <a16:creationId xmlns:a16="http://schemas.microsoft.com/office/drawing/2014/main" id="{1B3324E4-95C7-4381-A02B-02B0CAD00553}"/>
              </a:ext>
            </a:extLst>
          </p:cNvPr>
          <p:cNvSpPr>
            <a:spLocks noGrp="1"/>
          </p:cNvSpPr>
          <p:nvPr userDrawn="1">
            <p:ph type="body" sz="quarter" idx="19" hasCustomPrompt="1"/>
          </p:nvPr>
        </p:nvSpPr>
        <p:spPr>
          <a:xfrm>
            <a:off x="1335574" y="4202415"/>
            <a:ext cx="6472852" cy="541491"/>
          </a:xfrm>
          <a:prstGeom prst="rect">
            <a:avLst/>
          </a:prstGeom>
        </p:spPr>
        <p:txBody>
          <a:bodyPr>
            <a:noAutofit/>
          </a:bodyPr>
          <a:lstStyle>
            <a:lvl1pPr marL="0" indent="0" algn="ctr">
              <a:lnSpc>
                <a:spcPct val="105000"/>
              </a:lnSpc>
              <a:buNone/>
              <a:defRPr sz="1200" i="0" spc="20" baseline="0">
                <a:solidFill>
                  <a:schemeClr val="tx1"/>
                </a:solidFill>
                <a:latin typeface="+mn-lt"/>
                <a:cs typeface="+mn-cs"/>
              </a:defRPr>
            </a:lvl1pPr>
          </a:lstStyle>
          <a:p>
            <a:r>
              <a:rPr lang="en-US" dirty="0"/>
              <a:t>Lorem Ipsum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829890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90F02F9-AF8C-4024-A9FC-B282138BA3C4}" type="datetimeFigureOut">
              <a:rPr lang="en-US" smtClean="0"/>
              <a:t>1/18/2024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89836AB-14E5-4AEC-A6DF-C5B8B64A6B59}" type="slidenum">
              <a:rPr lang="en-US" smtClean="0"/>
              <a:t>‹#›</a:t>
            </a:fld>
            <a:endParaRPr lang="en-US"/>
          </a:p>
        </p:txBody>
      </p:sp>
      <p:sp>
        <p:nvSpPr>
          <p:cNvPr id="7" name="TextBox 6">
            <a:extLst>
              <a:ext uri="{FF2B5EF4-FFF2-40B4-BE49-F238E27FC236}">
                <a16:creationId xmlns:a16="http://schemas.microsoft.com/office/drawing/2014/main" id="{374EB139-3FBD-5997-7759-3B866F94CDBF}"/>
              </a:ext>
            </a:extLst>
          </p:cNvPr>
          <p:cNvSpPr txBox="1"/>
          <p:nvPr userDrawn="1"/>
        </p:nvSpPr>
        <p:spPr>
          <a:xfrm>
            <a:off x="-458788" y="5175647"/>
            <a:ext cx="10061575" cy="400110"/>
          </a:xfrm>
          <a:prstGeom prst="rect">
            <a:avLst/>
          </a:prstGeom>
          <a:noFill/>
        </p:spPr>
        <p:txBody>
          <a:bodyPr wrap="square" rtlCol="0">
            <a:spAutoFit/>
          </a:bodyPr>
          <a:lstStyle/>
          <a:p>
            <a:pPr algn="ctr"/>
            <a:r>
              <a:rPr lang="en-US" sz="1000" dirty="0">
                <a:solidFill>
                  <a:schemeClr val="bg1"/>
                </a:solidFill>
              </a:rPr>
              <a:t>| By PowerPointHub.com , iSlidesHub.com | PowerPointhubth@gmail.com | Facebook : PowerPoint Hub | </a:t>
            </a:r>
            <a:br>
              <a:rPr lang="en-US" sz="1000" dirty="0">
                <a:solidFill>
                  <a:schemeClr val="bg1"/>
                </a:solidFill>
              </a:rPr>
            </a:br>
            <a:r>
              <a:rPr lang="en-US" sz="1000" dirty="0">
                <a:solidFill>
                  <a:schemeClr val="bg1"/>
                </a:solidFill>
              </a:rPr>
              <a:t>Not allow for commercial use. |  Copyright 2024 , Thailand </a:t>
            </a:r>
          </a:p>
        </p:txBody>
      </p:sp>
    </p:spTree>
    <p:extLst>
      <p:ext uri="{BB962C8B-B14F-4D97-AF65-F5344CB8AC3E}">
        <p14:creationId xmlns:p14="http://schemas.microsoft.com/office/powerpoint/2010/main" val="71891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2"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3.svg"/><Relationship Id="rId18" Type="http://schemas.openxmlformats.org/officeDocument/2006/relationships/image" Target="../media/image11.png"/><Relationship Id="rId3" Type="http://schemas.openxmlformats.org/officeDocument/2006/relationships/image" Target="../media/image30.svg"/><Relationship Id="rId21" Type="http://schemas.openxmlformats.org/officeDocument/2006/relationships/image" Target="../media/image16.svg"/><Relationship Id="rId7" Type="http://schemas.openxmlformats.org/officeDocument/2006/relationships/image" Target="../media/image35.svg"/><Relationship Id="rId12" Type="http://schemas.openxmlformats.org/officeDocument/2006/relationships/image" Target="../media/image52.png"/><Relationship Id="rId17" Type="http://schemas.openxmlformats.org/officeDocument/2006/relationships/image" Target="../media/image10.svg"/><Relationship Id="rId2" Type="http://schemas.openxmlformats.org/officeDocument/2006/relationships/image" Target="../media/image29.png"/><Relationship Id="rId16" Type="http://schemas.openxmlformats.org/officeDocument/2006/relationships/image" Target="../media/image9.png"/><Relationship Id="rId20"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image" Target="../media/image51.svg"/><Relationship Id="rId5" Type="http://schemas.openxmlformats.org/officeDocument/2006/relationships/image" Target="../media/image49.svg"/><Relationship Id="rId15" Type="http://schemas.openxmlformats.org/officeDocument/2006/relationships/image" Target="../media/image55.svg"/><Relationship Id="rId23" Type="http://schemas.openxmlformats.org/officeDocument/2006/relationships/image" Target="../media/image6.svg"/><Relationship Id="rId10" Type="http://schemas.openxmlformats.org/officeDocument/2006/relationships/image" Target="../media/image50.png"/><Relationship Id="rId19" Type="http://schemas.openxmlformats.org/officeDocument/2006/relationships/image" Target="../media/image12.svg"/><Relationship Id="rId4" Type="http://schemas.openxmlformats.org/officeDocument/2006/relationships/image" Target="../media/image48.png"/><Relationship Id="rId9" Type="http://schemas.openxmlformats.org/officeDocument/2006/relationships/image" Target="../media/image32.svg"/><Relationship Id="rId14" Type="http://schemas.openxmlformats.org/officeDocument/2006/relationships/image" Target="../media/image54.png"/><Relationship Id="rId22"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2.svg"/><Relationship Id="rId3" Type="http://schemas.openxmlformats.org/officeDocument/2006/relationships/image" Target="../media/image16.svg"/><Relationship Id="rId7" Type="http://schemas.openxmlformats.org/officeDocument/2006/relationships/image" Target="../media/image22.svg"/><Relationship Id="rId12"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svg"/><Relationship Id="rId5" Type="http://schemas.openxmlformats.org/officeDocument/2006/relationships/image" Target="../media/image14.svg"/><Relationship Id="rId10"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image" Target="../media/image57.sv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39.png"/><Relationship Id="rId18" Type="http://schemas.openxmlformats.org/officeDocument/2006/relationships/image" Target="../media/image6.svg"/><Relationship Id="rId3" Type="http://schemas.openxmlformats.org/officeDocument/2006/relationships/image" Target="../media/image9.png"/><Relationship Id="rId21" Type="http://schemas.openxmlformats.org/officeDocument/2006/relationships/image" Target="../media/image13.png"/><Relationship Id="rId7" Type="http://schemas.openxmlformats.org/officeDocument/2006/relationships/image" Target="../media/image48.png"/><Relationship Id="rId12" Type="http://schemas.openxmlformats.org/officeDocument/2006/relationships/image" Target="../media/image51.svg"/><Relationship Id="rId17" Type="http://schemas.openxmlformats.org/officeDocument/2006/relationships/image" Target="../media/image5.png"/><Relationship Id="rId2" Type="http://schemas.openxmlformats.org/officeDocument/2006/relationships/image" Target="../media/image58.jpeg"/><Relationship Id="rId16" Type="http://schemas.openxmlformats.org/officeDocument/2006/relationships/image" Target="../media/image42.svg"/><Relationship Id="rId20" Type="http://schemas.openxmlformats.org/officeDocument/2006/relationships/image" Target="../media/image16.svg"/><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50.png"/><Relationship Id="rId24" Type="http://schemas.openxmlformats.org/officeDocument/2006/relationships/image" Target="../media/image57.svg"/><Relationship Id="rId5" Type="http://schemas.openxmlformats.org/officeDocument/2006/relationships/image" Target="../media/image11.png"/><Relationship Id="rId15" Type="http://schemas.openxmlformats.org/officeDocument/2006/relationships/image" Target="../media/image41.png"/><Relationship Id="rId23" Type="http://schemas.openxmlformats.org/officeDocument/2006/relationships/image" Target="../media/image56.png"/><Relationship Id="rId10" Type="http://schemas.openxmlformats.org/officeDocument/2006/relationships/image" Target="../media/image53.svg"/><Relationship Id="rId19"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52.png"/><Relationship Id="rId14" Type="http://schemas.openxmlformats.org/officeDocument/2006/relationships/image" Target="../media/image40.svg"/><Relationship Id="rId22" Type="http://schemas.openxmlformats.org/officeDocument/2006/relationships/image" Target="../media/image14.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14.svg"/><Relationship Id="rId5" Type="http://schemas.openxmlformats.org/officeDocument/2006/relationships/image" Target="../media/image26.svg"/><Relationship Id="rId1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25.png"/><Relationship Id="rId9" Type="http://schemas.openxmlformats.org/officeDocument/2006/relationships/image" Target="../media/image16.svg"/><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7.svg"/><Relationship Id="rId3" Type="http://schemas.openxmlformats.org/officeDocument/2006/relationships/image" Target="../media/image30.svg"/><Relationship Id="rId7" Type="http://schemas.openxmlformats.org/officeDocument/2006/relationships/image" Target="../media/image12.svg"/><Relationship Id="rId12" Type="http://schemas.openxmlformats.org/officeDocument/2006/relationships/image" Target="../media/image56.png"/><Relationship Id="rId2"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52.png"/><Relationship Id="rId18" Type="http://schemas.openxmlformats.org/officeDocument/2006/relationships/image" Target="../media/image14.svg"/><Relationship Id="rId26" Type="http://schemas.openxmlformats.org/officeDocument/2006/relationships/image" Target="../media/image28.svg"/><Relationship Id="rId3" Type="http://schemas.openxmlformats.org/officeDocument/2006/relationships/image" Target="../media/image59.svg"/><Relationship Id="rId21" Type="http://schemas.openxmlformats.org/officeDocument/2006/relationships/image" Target="../media/image9.png"/><Relationship Id="rId7" Type="http://schemas.openxmlformats.org/officeDocument/2006/relationships/image" Target="../media/image39.png"/><Relationship Id="rId12" Type="http://schemas.openxmlformats.org/officeDocument/2006/relationships/image" Target="../media/image51.svg"/><Relationship Id="rId17" Type="http://schemas.openxmlformats.org/officeDocument/2006/relationships/image" Target="../media/image13.png"/><Relationship Id="rId25" Type="http://schemas.openxmlformats.org/officeDocument/2006/relationships/image" Target="../media/image27.png"/><Relationship Id="rId2" Type="http://schemas.openxmlformats.org/officeDocument/2006/relationships/image" Target="../media/image21.png"/><Relationship Id="rId16" Type="http://schemas.openxmlformats.org/officeDocument/2006/relationships/image" Target="../media/image12.svg"/><Relationship Id="rId20" Type="http://schemas.openxmlformats.org/officeDocument/2006/relationships/image" Target="../media/image16.svg"/><Relationship Id="rId1" Type="http://schemas.openxmlformats.org/officeDocument/2006/relationships/slideLayout" Target="../slideLayouts/slideLayout15.xml"/><Relationship Id="rId6" Type="http://schemas.openxmlformats.org/officeDocument/2006/relationships/image" Target="../media/image61.svg"/><Relationship Id="rId11" Type="http://schemas.openxmlformats.org/officeDocument/2006/relationships/image" Target="../media/image50.png"/><Relationship Id="rId24" Type="http://schemas.openxmlformats.org/officeDocument/2006/relationships/image" Target="../media/image26.svg"/><Relationship Id="rId5" Type="http://schemas.openxmlformats.org/officeDocument/2006/relationships/image" Target="../media/image60.png"/><Relationship Id="rId15" Type="http://schemas.openxmlformats.org/officeDocument/2006/relationships/image" Target="../media/image11.png"/><Relationship Id="rId23" Type="http://schemas.openxmlformats.org/officeDocument/2006/relationships/image" Target="../media/image25.png"/><Relationship Id="rId28" Type="http://schemas.openxmlformats.org/officeDocument/2006/relationships/image" Target="../media/image4.svg"/><Relationship Id="rId10" Type="http://schemas.openxmlformats.org/officeDocument/2006/relationships/image" Target="../media/image42.svg"/><Relationship Id="rId19" Type="http://schemas.openxmlformats.org/officeDocument/2006/relationships/image" Target="../media/image15.png"/><Relationship Id="rId4" Type="http://schemas.openxmlformats.org/officeDocument/2006/relationships/image" Target="../media/image22.svg"/><Relationship Id="rId9" Type="http://schemas.openxmlformats.org/officeDocument/2006/relationships/image" Target="../media/image41.png"/><Relationship Id="rId14" Type="http://schemas.openxmlformats.org/officeDocument/2006/relationships/image" Target="../media/image53.svg"/><Relationship Id="rId22" Type="http://schemas.openxmlformats.org/officeDocument/2006/relationships/image" Target="../media/image10.svg"/><Relationship Id="rId27"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2.png"/><Relationship Id="rId18" Type="http://schemas.openxmlformats.org/officeDocument/2006/relationships/image" Target="../media/image40.sv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49.svg"/><Relationship Id="rId17" Type="http://schemas.openxmlformats.org/officeDocument/2006/relationships/image" Target="../media/image39.png"/><Relationship Id="rId2" Type="http://schemas.openxmlformats.org/officeDocument/2006/relationships/chart" Target="../charts/chart1.xml"/><Relationship Id="rId16" Type="http://schemas.openxmlformats.org/officeDocument/2006/relationships/image" Target="../media/image51.svg"/><Relationship Id="rId20" Type="http://schemas.openxmlformats.org/officeDocument/2006/relationships/image" Target="../media/image42.svg"/><Relationship Id="rId1" Type="http://schemas.openxmlformats.org/officeDocument/2006/relationships/slideLayout" Target="../slideLayouts/slideLayout16.xml"/><Relationship Id="rId6" Type="http://schemas.openxmlformats.org/officeDocument/2006/relationships/image" Target="../media/image16.svg"/><Relationship Id="rId11" Type="http://schemas.openxmlformats.org/officeDocument/2006/relationships/image" Target="../media/image48.png"/><Relationship Id="rId5" Type="http://schemas.openxmlformats.org/officeDocument/2006/relationships/image" Target="../media/image15.png"/><Relationship Id="rId15" Type="http://schemas.openxmlformats.org/officeDocument/2006/relationships/image" Target="../media/image50.png"/><Relationship Id="rId10" Type="http://schemas.openxmlformats.org/officeDocument/2006/relationships/image" Target="../media/image14.svg"/><Relationship Id="rId19" Type="http://schemas.openxmlformats.org/officeDocument/2006/relationships/image" Target="../media/image41.png"/><Relationship Id="rId4" Type="http://schemas.openxmlformats.org/officeDocument/2006/relationships/image" Target="../media/image10.svg"/><Relationship Id="rId9" Type="http://schemas.openxmlformats.org/officeDocument/2006/relationships/image" Target="../media/image13.png"/><Relationship Id="rId14" Type="http://schemas.openxmlformats.org/officeDocument/2006/relationships/image" Target="../media/image53.svg"/></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2.sv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chart" Target="../charts/chart2.xml"/><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9.png"/><Relationship Id="rId12"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19.xml"/><Relationship Id="rId6" Type="http://schemas.openxmlformats.org/officeDocument/2006/relationships/chart" Target="../charts/chart5.xml"/><Relationship Id="rId11" Type="http://schemas.openxmlformats.org/officeDocument/2006/relationships/image" Target="../media/image11.png"/><Relationship Id="rId5" Type="http://schemas.openxmlformats.org/officeDocument/2006/relationships/chart" Target="../charts/chart4.xml"/><Relationship Id="rId10" Type="http://schemas.openxmlformats.org/officeDocument/2006/relationships/image" Target="../media/image16.svg"/><Relationship Id="rId4" Type="http://schemas.openxmlformats.org/officeDocument/2006/relationships/chart" Target="../charts/chart3.xml"/><Relationship Id="rId9" Type="http://schemas.openxmlformats.org/officeDocument/2006/relationships/image" Target="../media/image15.png"/><Relationship Id="rId14" Type="http://schemas.openxmlformats.org/officeDocument/2006/relationships/image" Target="../media/image14.sv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svg"/><Relationship Id="rId3" Type="http://schemas.openxmlformats.org/officeDocument/2006/relationships/image" Target="../media/image63.png"/><Relationship Id="rId7" Type="http://schemas.openxmlformats.org/officeDocument/2006/relationships/image" Target="../media/image10.svg"/><Relationship Id="rId12" Type="http://schemas.openxmlformats.org/officeDocument/2006/relationships/image" Target="../media/image21.png"/><Relationship Id="rId2" Type="http://schemas.openxmlformats.org/officeDocument/2006/relationships/image" Target="../media/image62.png"/><Relationship Id="rId1" Type="http://schemas.openxmlformats.org/officeDocument/2006/relationships/slideLayout" Target="../slideLayouts/slideLayout20.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32.svg"/><Relationship Id="rId1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31.png"/><Relationship Id="rId9" Type="http://schemas.openxmlformats.org/officeDocument/2006/relationships/image" Target="../media/image12.svg"/><Relationship Id="rId1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9.png"/><Relationship Id="rId5" Type="http://schemas.openxmlformats.org/officeDocument/2006/relationships/image" Target="../media/image23.png"/><Relationship Id="rId15" Type="http://schemas.openxmlformats.org/officeDocument/2006/relationships/image" Target="../media/image1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9.png"/><Relationship Id="rId18"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11.png"/><Relationship Id="rId12" Type="http://schemas.openxmlformats.org/officeDocument/2006/relationships/image" Target="../media/image32.sv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6.svg"/><Relationship Id="rId1" Type="http://schemas.openxmlformats.org/officeDocument/2006/relationships/slideLayout" Target="../slideLayouts/slideLayout21.xml"/><Relationship Id="rId6" Type="http://schemas.openxmlformats.org/officeDocument/2006/relationships/image" Target="../media/image66.png"/><Relationship Id="rId11" Type="http://schemas.openxmlformats.org/officeDocument/2006/relationships/image" Target="../media/image31.png"/><Relationship Id="rId5" Type="http://schemas.openxmlformats.org/officeDocument/2006/relationships/image" Target="../media/image65.png"/><Relationship Id="rId15" Type="http://schemas.openxmlformats.org/officeDocument/2006/relationships/image" Target="../media/image5.png"/><Relationship Id="rId10" Type="http://schemas.openxmlformats.org/officeDocument/2006/relationships/image" Target="../media/image16.svg"/><Relationship Id="rId4" Type="http://schemas.openxmlformats.org/officeDocument/2006/relationships/image" Target="../media/image64.png"/><Relationship Id="rId9" Type="http://schemas.openxmlformats.org/officeDocument/2006/relationships/image" Target="../media/image15.png"/><Relationship Id="rId14" Type="http://schemas.openxmlformats.org/officeDocument/2006/relationships/image" Target="../media/image20.sv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5.svg"/><Relationship Id="rId18" Type="http://schemas.openxmlformats.org/officeDocument/2006/relationships/image" Target="../media/image42.svg"/><Relationship Id="rId26" Type="http://schemas.openxmlformats.org/officeDocument/2006/relationships/image" Target="../media/image26.svg"/><Relationship Id="rId3" Type="http://schemas.openxmlformats.org/officeDocument/2006/relationships/image" Target="../media/image22.svg"/><Relationship Id="rId21" Type="http://schemas.openxmlformats.org/officeDocument/2006/relationships/image" Target="../media/image15.png"/><Relationship Id="rId7" Type="http://schemas.openxmlformats.org/officeDocument/2006/relationships/image" Target="../media/image20.svg"/><Relationship Id="rId12" Type="http://schemas.openxmlformats.org/officeDocument/2006/relationships/image" Target="../media/image34.png"/><Relationship Id="rId17" Type="http://schemas.openxmlformats.org/officeDocument/2006/relationships/image" Target="../media/image41.png"/><Relationship Id="rId25" Type="http://schemas.openxmlformats.org/officeDocument/2006/relationships/image" Target="../media/image25.png"/><Relationship Id="rId2" Type="http://schemas.openxmlformats.org/officeDocument/2006/relationships/image" Target="../media/image21.png"/><Relationship Id="rId16" Type="http://schemas.openxmlformats.org/officeDocument/2006/relationships/image" Target="../media/image10.svg"/><Relationship Id="rId20" Type="http://schemas.openxmlformats.org/officeDocument/2006/relationships/image" Target="../media/image40.svg"/><Relationship Id="rId29" Type="http://schemas.openxmlformats.org/officeDocument/2006/relationships/image" Target="../media/image50.png"/><Relationship Id="rId1" Type="http://schemas.openxmlformats.org/officeDocument/2006/relationships/slideLayout" Target="../slideLayouts/slideLayout22.xml"/><Relationship Id="rId6" Type="http://schemas.openxmlformats.org/officeDocument/2006/relationships/image" Target="../media/image19.png"/><Relationship Id="rId11" Type="http://schemas.openxmlformats.org/officeDocument/2006/relationships/image" Target="../media/image28.svg"/><Relationship Id="rId24" Type="http://schemas.openxmlformats.org/officeDocument/2006/relationships/image" Target="../media/image18.svg"/><Relationship Id="rId5" Type="http://schemas.openxmlformats.org/officeDocument/2006/relationships/image" Target="../media/image32.svg"/><Relationship Id="rId15" Type="http://schemas.openxmlformats.org/officeDocument/2006/relationships/image" Target="../media/image9.png"/><Relationship Id="rId23" Type="http://schemas.openxmlformats.org/officeDocument/2006/relationships/image" Target="../media/image17.png"/><Relationship Id="rId28" Type="http://schemas.openxmlformats.org/officeDocument/2006/relationships/image" Target="../media/image14.svg"/><Relationship Id="rId10" Type="http://schemas.openxmlformats.org/officeDocument/2006/relationships/image" Target="../media/image27.png"/><Relationship Id="rId19" Type="http://schemas.openxmlformats.org/officeDocument/2006/relationships/image" Target="../media/image39.png"/><Relationship Id="rId4" Type="http://schemas.openxmlformats.org/officeDocument/2006/relationships/image" Target="../media/image31.png"/><Relationship Id="rId9" Type="http://schemas.openxmlformats.org/officeDocument/2006/relationships/image" Target="../media/image12.svg"/><Relationship Id="rId14" Type="http://schemas.openxmlformats.org/officeDocument/2006/relationships/image" Target="../media/image67.png"/><Relationship Id="rId22" Type="http://schemas.openxmlformats.org/officeDocument/2006/relationships/image" Target="../media/image16.svg"/><Relationship Id="rId27" Type="http://schemas.openxmlformats.org/officeDocument/2006/relationships/image" Target="../media/image13.png"/><Relationship Id="rId30" Type="http://schemas.openxmlformats.org/officeDocument/2006/relationships/image" Target="../media/image51.sv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0.svg"/><Relationship Id="rId18" Type="http://schemas.openxmlformats.org/officeDocument/2006/relationships/image" Target="../media/image11.png"/><Relationship Id="rId3" Type="http://schemas.openxmlformats.org/officeDocument/2006/relationships/image" Target="../media/image6.svg"/><Relationship Id="rId21"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9.png"/><Relationship Id="rId17" Type="http://schemas.openxmlformats.org/officeDocument/2006/relationships/image" Target="../media/image26.svg"/><Relationship Id="rId2" Type="http://schemas.openxmlformats.org/officeDocument/2006/relationships/image" Target="../media/image5.png"/><Relationship Id="rId16" Type="http://schemas.openxmlformats.org/officeDocument/2006/relationships/image" Target="../media/image25.png"/><Relationship Id="rId20"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2.svg"/><Relationship Id="rId15" Type="http://schemas.openxmlformats.org/officeDocument/2006/relationships/image" Target="../media/image16.svg"/><Relationship Id="rId23" Type="http://schemas.openxmlformats.org/officeDocument/2006/relationships/image" Target="../media/image28.svg"/><Relationship Id="rId10" Type="http://schemas.openxmlformats.org/officeDocument/2006/relationships/image" Target="../media/image19.png"/><Relationship Id="rId19"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32.svg"/><Relationship Id="rId14" Type="http://schemas.openxmlformats.org/officeDocument/2006/relationships/image" Target="../media/image15.png"/><Relationship Id="rId22" Type="http://schemas.openxmlformats.org/officeDocument/2006/relationships/image" Target="../media/image27.png"/></Relationships>
</file>

<file path=ppt/slides/_rels/slide23.xml.rels><?xml version="1.0" encoding="UTF-8" standalone="yes"?>
<Relationships xmlns="http://schemas.openxmlformats.org/package/2006/relationships"><Relationship Id="rId13" Type="http://schemas.openxmlformats.org/officeDocument/2006/relationships/image" Target="../media/image47.svg"/><Relationship Id="rId18" Type="http://schemas.openxmlformats.org/officeDocument/2006/relationships/image" Target="../media/image27.png"/><Relationship Id="rId26" Type="http://schemas.openxmlformats.org/officeDocument/2006/relationships/image" Target="../media/image17.png"/><Relationship Id="rId39" Type="http://schemas.openxmlformats.org/officeDocument/2006/relationships/image" Target="../media/image51.svg"/><Relationship Id="rId21" Type="http://schemas.openxmlformats.org/officeDocument/2006/relationships/image" Target="../media/image24.svg"/><Relationship Id="rId34" Type="http://schemas.openxmlformats.org/officeDocument/2006/relationships/image" Target="../media/image39.png"/><Relationship Id="rId42" Type="http://schemas.openxmlformats.org/officeDocument/2006/relationships/image" Target="../media/image48.png"/><Relationship Id="rId47" Type="http://schemas.openxmlformats.org/officeDocument/2006/relationships/image" Target="../media/image71.svg"/><Relationship Id="rId7" Type="http://schemas.openxmlformats.org/officeDocument/2006/relationships/image" Target="../media/image12.svg"/><Relationship Id="rId2" Type="http://schemas.openxmlformats.org/officeDocument/2006/relationships/image" Target="../media/image7.png"/><Relationship Id="rId16" Type="http://schemas.openxmlformats.org/officeDocument/2006/relationships/image" Target="../media/image25.png"/><Relationship Id="rId29" Type="http://schemas.openxmlformats.org/officeDocument/2006/relationships/image" Target="../media/image20.svg"/><Relationship Id="rId11" Type="http://schemas.openxmlformats.org/officeDocument/2006/relationships/image" Target="../media/image16.svg"/><Relationship Id="rId24" Type="http://schemas.openxmlformats.org/officeDocument/2006/relationships/image" Target="../media/image37.png"/><Relationship Id="rId32" Type="http://schemas.openxmlformats.org/officeDocument/2006/relationships/image" Target="../media/image68.png"/><Relationship Id="rId37" Type="http://schemas.openxmlformats.org/officeDocument/2006/relationships/image" Target="../media/image42.svg"/><Relationship Id="rId40" Type="http://schemas.openxmlformats.org/officeDocument/2006/relationships/image" Target="../media/image52.png"/><Relationship Id="rId45" Type="http://schemas.openxmlformats.org/officeDocument/2006/relationships/image" Target="../media/image35.svg"/><Relationship Id="rId5" Type="http://schemas.openxmlformats.org/officeDocument/2006/relationships/image" Target="../media/image10.svg"/><Relationship Id="rId15" Type="http://schemas.openxmlformats.org/officeDocument/2006/relationships/image" Target="../media/image32.svg"/><Relationship Id="rId23" Type="http://schemas.openxmlformats.org/officeDocument/2006/relationships/image" Target="../media/image2.svg"/><Relationship Id="rId28" Type="http://schemas.openxmlformats.org/officeDocument/2006/relationships/image" Target="../media/image19.png"/><Relationship Id="rId36" Type="http://schemas.openxmlformats.org/officeDocument/2006/relationships/image" Target="../media/image41.png"/><Relationship Id="rId49" Type="http://schemas.openxmlformats.org/officeDocument/2006/relationships/image" Target="../media/image72.svg"/><Relationship Id="rId10" Type="http://schemas.openxmlformats.org/officeDocument/2006/relationships/image" Target="../media/image15.png"/><Relationship Id="rId19" Type="http://schemas.openxmlformats.org/officeDocument/2006/relationships/image" Target="../media/image28.svg"/><Relationship Id="rId31" Type="http://schemas.openxmlformats.org/officeDocument/2006/relationships/image" Target="../media/image30.svg"/><Relationship Id="rId44"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31.png"/><Relationship Id="rId22" Type="http://schemas.openxmlformats.org/officeDocument/2006/relationships/image" Target="../media/image1.png"/><Relationship Id="rId27" Type="http://schemas.openxmlformats.org/officeDocument/2006/relationships/image" Target="../media/image18.svg"/><Relationship Id="rId30" Type="http://schemas.openxmlformats.org/officeDocument/2006/relationships/image" Target="../media/image29.png"/><Relationship Id="rId35" Type="http://schemas.openxmlformats.org/officeDocument/2006/relationships/image" Target="../media/image40.svg"/><Relationship Id="rId43" Type="http://schemas.openxmlformats.org/officeDocument/2006/relationships/image" Target="../media/image49.svg"/><Relationship Id="rId48" Type="http://schemas.openxmlformats.org/officeDocument/2006/relationships/image" Target="../media/image21.png"/><Relationship Id="rId8" Type="http://schemas.openxmlformats.org/officeDocument/2006/relationships/image" Target="../media/image13.png"/><Relationship Id="rId3" Type="http://schemas.openxmlformats.org/officeDocument/2006/relationships/image" Target="../media/image8.svg"/><Relationship Id="rId12" Type="http://schemas.openxmlformats.org/officeDocument/2006/relationships/image" Target="../media/image46.png"/><Relationship Id="rId17" Type="http://schemas.openxmlformats.org/officeDocument/2006/relationships/image" Target="../media/image26.svg"/><Relationship Id="rId25" Type="http://schemas.openxmlformats.org/officeDocument/2006/relationships/image" Target="../media/image38.svg"/><Relationship Id="rId33" Type="http://schemas.openxmlformats.org/officeDocument/2006/relationships/image" Target="../media/image69.svg"/><Relationship Id="rId38" Type="http://schemas.openxmlformats.org/officeDocument/2006/relationships/image" Target="../media/image50.png"/><Relationship Id="rId46" Type="http://schemas.openxmlformats.org/officeDocument/2006/relationships/image" Target="../media/image70.png"/><Relationship Id="rId20" Type="http://schemas.openxmlformats.org/officeDocument/2006/relationships/image" Target="../media/image23.png"/><Relationship Id="rId41" Type="http://schemas.openxmlformats.org/officeDocument/2006/relationships/image" Target="../media/image53.svg"/><Relationship Id="rId1" Type="http://schemas.openxmlformats.org/officeDocument/2006/relationships/slideLayout" Target="../slideLayouts/slideLayout24.xml"/><Relationship Id="rId6"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9.png"/><Relationship Id="rId18" Type="http://schemas.openxmlformats.org/officeDocument/2006/relationships/image" Target="../media/image16.svg"/><Relationship Id="rId3" Type="http://schemas.openxmlformats.org/officeDocument/2006/relationships/hyperlink" Target="http://www.freepik.com/" TargetMode="External"/><Relationship Id="rId21" Type="http://schemas.openxmlformats.org/officeDocument/2006/relationships/image" Target="../media/image13.png"/><Relationship Id="rId7" Type="http://schemas.openxmlformats.org/officeDocument/2006/relationships/image" Target="../media/image31.png"/><Relationship Id="rId12" Type="http://schemas.openxmlformats.org/officeDocument/2006/relationships/image" Target="../media/image6.svg"/><Relationship Id="rId17" Type="http://schemas.openxmlformats.org/officeDocument/2006/relationships/image" Target="../media/image15.png"/><Relationship Id="rId2" Type="http://schemas.openxmlformats.org/officeDocument/2006/relationships/hyperlink" Target="http://www.powerpointhub.com/" TargetMode="External"/><Relationship Id="rId16" Type="http://schemas.openxmlformats.org/officeDocument/2006/relationships/image" Target="../media/image12.svg"/><Relationship Id="rId20" Type="http://schemas.openxmlformats.org/officeDocument/2006/relationships/image" Target="../media/image26.svg"/><Relationship Id="rId1" Type="http://schemas.openxmlformats.org/officeDocument/2006/relationships/slideLayout" Target="../slideLayouts/slideLayout25.xml"/><Relationship Id="rId6" Type="http://schemas.openxmlformats.org/officeDocument/2006/relationships/image" Target="../media/image18.svg"/><Relationship Id="rId11" Type="http://schemas.openxmlformats.org/officeDocument/2006/relationships/image" Target="../media/image5.png"/><Relationship Id="rId5" Type="http://schemas.openxmlformats.org/officeDocument/2006/relationships/image" Target="../media/image17.png"/><Relationship Id="rId15" Type="http://schemas.openxmlformats.org/officeDocument/2006/relationships/image" Target="../media/image11.png"/><Relationship Id="rId10" Type="http://schemas.openxmlformats.org/officeDocument/2006/relationships/image" Target="../media/image20.svg"/><Relationship Id="rId19" Type="http://schemas.openxmlformats.org/officeDocument/2006/relationships/image" Target="../media/image25.png"/><Relationship Id="rId4" Type="http://schemas.openxmlformats.org/officeDocument/2006/relationships/hyperlink" Target="https://www.freepik.com/serie/91678451" TargetMode="External"/><Relationship Id="rId9" Type="http://schemas.openxmlformats.org/officeDocument/2006/relationships/image" Target="../media/image19.png"/><Relationship Id="rId14" Type="http://schemas.openxmlformats.org/officeDocument/2006/relationships/image" Target="../media/image10.svg"/><Relationship Id="rId22"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31.png"/><Relationship Id="rId17" Type="http://schemas.openxmlformats.org/officeDocument/2006/relationships/image" Target="../media/image6.svg"/><Relationship Id="rId2" Type="http://schemas.openxmlformats.org/officeDocument/2006/relationships/image" Target="../media/image9.png"/><Relationship Id="rId16"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30.svg"/><Relationship Id="rId5" Type="http://schemas.openxmlformats.org/officeDocument/2006/relationships/image" Target="../media/image12.svg"/><Relationship Id="rId15" Type="http://schemas.openxmlformats.org/officeDocument/2006/relationships/image" Target="../media/image20.svg"/><Relationship Id="rId10"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18" Type="http://schemas.openxmlformats.org/officeDocument/2006/relationships/image" Target="../media/image19.png"/><Relationship Id="rId3" Type="http://schemas.openxmlformats.org/officeDocument/2006/relationships/image" Target="../media/image33.jpeg"/><Relationship Id="rId21" Type="http://schemas.openxmlformats.org/officeDocument/2006/relationships/image" Target="../media/image18.svg"/><Relationship Id="rId7" Type="http://schemas.openxmlformats.org/officeDocument/2006/relationships/image" Target="../media/image2.svg"/><Relationship Id="rId12" Type="http://schemas.openxmlformats.org/officeDocument/2006/relationships/image" Target="../media/image11.png"/><Relationship Id="rId17" Type="http://schemas.openxmlformats.org/officeDocument/2006/relationships/image" Target="../media/image26.svg"/><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image" Target="../media/image35.svg"/><Relationship Id="rId15" Type="http://schemas.openxmlformats.org/officeDocument/2006/relationships/image" Target="../media/image16.svg"/><Relationship Id="rId10" Type="http://schemas.openxmlformats.org/officeDocument/2006/relationships/image" Target="../media/image9.png"/><Relationship Id="rId19" Type="http://schemas.openxmlformats.org/officeDocument/2006/relationships/image" Target="../media/image20.svg"/><Relationship Id="rId4" Type="http://schemas.openxmlformats.org/officeDocument/2006/relationships/image" Target="../media/image34.png"/><Relationship Id="rId9" Type="http://schemas.openxmlformats.org/officeDocument/2006/relationships/image" Target="../media/image22.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12.svg"/><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image" Target="../media/image32.svg"/><Relationship Id="rId4" Type="http://schemas.openxmlformats.org/officeDocument/2006/relationships/image" Target="../media/image10.svg"/><Relationship Id="rId9" Type="http://schemas.openxmlformats.org/officeDocument/2006/relationships/image" Target="../media/image31.png"/><Relationship Id="rId1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svg"/><Relationship Id="rId18" Type="http://schemas.openxmlformats.org/officeDocument/2006/relationships/image" Target="../media/image15.png"/><Relationship Id="rId26" Type="http://schemas.openxmlformats.org/officeDocument/2006/relationships/image" Target="../media/image27.png"/><Relationship Id="rId3" Type="http://schemas.openxmlformats.org/officeDocument/2006/relationships/image" Target="../media/image38.svg"/><Relationship Id="rId21" Type="http://schemas.openxmlformats.org/officeDocument/2006/relationships/image" Target="../media/image26.svg"/><Relationship Id="rId7" Type="http://schemas.openxmlformats.org/officeDocument/2006/relationships/image" Target="../media/image42.svg"/><Relationship Id="rId12" Type="http://schemas.openxmlformats.org/officeDocument/2006/relationships/image" Target="../media/image19.png"/><Relationship Id="rId17" Type="http://schemas.openxmlformats.org/officeDocument/2006/relationships/image" Target="../media/image10.svg"/><Relationship Id="rId25" Type="http://schemas.openxmlformats.org/officeDocument/2006/relationships/image" Target="../media/image14.svg"/><Relationship Id="rId2" Type="http://schemas.openxmlformats.org/officeDocument/2006/relationships/image" Target="../media/image37.png"/><Relationship Id="rId16" Type="http://schemas.openxmlformats.org/officeDocument/2006/relationships/image" Target="../media/image9.png"/><Relationship Id="rId20"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32.svg"/><Relationship Id="rId24" Type="http://schemas.openxmlformats.org/officeDocument/2006/relationships/image" Target="../media/image13.png"/><Relationship Id="rId5" Type="http://schemas.openxmlformats.org/officeDocument/2006/relationships/image" Target="../media/image40.svg"/><Relationship Id="rId15" Type="http://schemas.openxmlformats.org/officeDocument/2006/relationships/image" Target="../media/image22.svg"/><Relationship Id="rId23" Type="http://schemas.openxmlformats.org/officeDocument/2006/relationships/image" Target="../media/image12.svg"/><Relationship Id="rId10" Type="http://schemas.openxmlformats.org/officeDocument/2006/relationships/image" Target="../media/image31.png"/><Relationship Id="rId19" Type="http://schemas.openxmlformats.org/officeDocument/2006/relationships/image" Target="../media/image16.svg"/><Relationship Id="rId4" Type="http://schemas.openxmlformats.org/officeDocument/2006/relationships/image" Target="../media/image39.png"/><Relationship Id="rId9" Type="http://schemas.openxmlformats.org/officeDocument/2006/relationships/image" Target="../media/image18.svg"/><Relationship Id="rId14" Type="http://schemas.openxmlformats.org/officeDocument/2006/relationships/image" Target="../media/image21.png"/><Relationship Id="rId22" Type="http://schemas.openxmlformats.org/officeDocument/2006/relationships/image" Target="../media/image11.png"/><Relationship Id="rId27"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5.png"/><Relationship Id="rId18" Type="http://schemas.openxmlformats.org/officeDocument/2006/relationships/image" Target="../media/image12.svg"/><Relationship Id="rId3" Type="http://schemas.openxmlformats.org/officeDocument/2006/relationships/image" Target="../media/image33.jpeg"/><Relationship Id="rId21" Type="http://schemas.openxmlformats.org/officeDocument/2006/relationships/image" Target="../media/image15.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11.png"/><Relationship Id="rId2" Type="http://schemas.openxmlformats.org/officeDocument/2006/relationships/image" Target="../media/image43.jpeg"/><Relationship Id="rId16" Type="http://schemas.openxmlformats.org/officeDocument/2006/relationships/image" Target="../media/image10.svg"/><Relationship Id="rId20"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9.png"/><Relationship Id="rId10" Type="http://schemas.openxmlformats.org/officeDocument/2006/relationships/image" Target="../media/image26.svg"/><Relationship Id="rId19" Type="http://schemas.openxmlformats.org/officeDocument/2006/relationships/image" Target="../media/image13.png"/><Relationship Id="rId4" Type="http://schemas.openxmlformats.org/officeDocument/2006/relationships/image" Target="../media/image44.jpg"/><Relationship Id="rId9" Type="http://schemas.openxmlformats.org/officeDocument/2006/relationships/image" Target="../media/image25.png"/><Relationship Id="rId14" Type="http://schemas.openxmlformats.org/officeDocument/2006/relationships/image" Target="../media/image6.svg"/><Relationship Id="rId22"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7.png"/><Relationship Id="rId3" Type="http://schemas.openxmlformats.org/officeDocument/2006/relationships/image" Target="../media/image32.svg"/><Relationship Id="rId21"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6.svg"/><Relationship Id="rId2" Type="http://schemas.openxmlformats.org/officeDocument/2006/relationships/image" Target="../media/image31.png"/><Relationship Id="rId16" Type="http://schemas.openxmlformats.org/officeDocument/2006/relationships/image" Target="../media/image25.png"/><Relationship Id="rId20"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47.svg"/><Relationship Id="rId15" Type="http://schemas.openxmlformats.org/officeDocument/2006/relationships/image" Target="../media/image22.svg"/><Relationship Id="rId10" Type="http://schemas.openxmlformats.org/officeDocument/2006/relationships/image" Target="../media/image13.png"/><Relationship Id="rId19" Type="http://schemas.openxmlformats.org/officeDocument/2006/relationships/image" Target="../media/image28.svg"/><Relationship Id="rId4" Type="http://schemas.openxmlformats.org/officeDocument/2006/relationships/image" Target="../media/image46.png"/><Relationship Id="rId9" Type="http://schemas.openxmlformats.org/officeDocument/2006/relationships/image" Target="../media/image12.sv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EAB2B4-8283-41DC-B574-DA9AEB4C2533}"/>
              </a:ext>
            </a:extLst>
          </p:cNvPr>
          <p:cNvSpPr>
            <a:spLocks noGrp="1"/>
          </p:cNvSpPr>
          <p:nvPr>
            <p:ph type="body" sz="quarter" idx="14"/>
          </p:nvPr>
        </p:nvSpPr>
        <p:spPr>
          <a:xfrm>
            <a:off x="2699488" y="4469014"/>
            <a:ext cx="3745022" cy="282028"/>
          </a:xfrm>
        </p:spPr>
        <p:txBody>
          <a:bodyPr/>
          <a:lstStyle/>
          <a:p>
            <a:r>
              <a:rPr lang="en-US" dirty="0"/>
              <a:t>WWW.POWERPOINTHUB.COM</a:t>
            </a:r>
          </a:p>
        </p:txBody>
      </p:sp>
      <p:sp>
        <p:nvSpPr>
          <p:cNvPr id="5" name="Text Placeholder 4">
            <a:extLst>
              <a:ext uri="{FF2B5EF4-FFF2-40B4-BE49-F238E27FC236}">
                <a16:creationId xmlns:a16="http://schemas.microsoft.com/office/drawing/2014/main" id="{537AF9C1-C862-446F-A124-EEB403ED6216}"/>
              </a:ext>
            </a:extLst>
          </p:cNvPr>
          <p:cNvSpPr>
            <a:spLocks noGrp="1"/>
          </p:cNvSpPr>
          <p:nvPr>
            <p:ph type="body" sz="quarter" idx="17"/>
          </p:nvPr>
        </p:nvSpPr>
        <p:spPr/>
        <p:txBody>
          <a:bodyPr/>
          <a:lstStyle/>
          <a:p>
            <a:r>
              <a:rPr lang="en-US" dirty="0"/>
              <a:t>Chinese New Year : </a:t>
            </a:r>
            <a:br>
              <a:rPr lang="en-US" dirty="0"/>
            </a:br>
            <a:r>
              <a:rPr lang="en-US" dirty="0"/>
              <a:t>Happy Dragon Year</a:t>
            </a:r>
          </a:p>
        </p:txBody>
      </p:sp>
      <p:pic>
        <p:nvPicPr>
          <p:cNvPr id="6" name="Graphic 5">
            <a:extLst>
              <a:ext uri="{FF2B5EF4-FFF2-40B4-BE49-F238E27FC236}">
                <a16:creationId xmlns:a16="http://schemas.microsoft.com/office/drawing/2014/main" id="{56984873-C745-4637-AE83-278C394A45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7149" y="2980810"/>
            <a:ext cx="437172" cy="437172"/>
          </a:xfrm>
          <a:prstGeom prst="rect">
            <a:avLst/>
          </a:prstGeom>
        </p:spPr>
      </p:pic>
      <p:pic>
        <p:nvPicPr>
          <p:cNvPr id="7" name="Graphic 6">
            <a:extLst>
              <a:ext uri="{FF2B5EF4-FFF2-40B4-BE49-F238E27FC236}">
                <a16:creationId xmlns:a16="http://schemas.microsoft.com/office/drawing/2014/main" id="{15ADFE75-F74A-4497-B8D7-537C0B9E07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2158" y="1635439"/>
            <a:ext cx="437172" cy="437172"/>
          </a:xfrm>
          <a:prstGeom prst="rect">
            <a:avLst/>
          </a:prstGeom>
        </p:spPr>
      </p:pic>
      <p:grpSp>
        <p:nvGrpSpPr>
          <p:cNvPr id="8" name="Group 7">
            <a:extLst>
              <a:ext uri="{FF2B5EF4-FFF2-40B4-BE49-F238E27FC236}">
                <a16:creationId xmlns:a16="http://schemas.microsoft.com/office/drawing/2014/main" id="{A929EC60-81AA-4FD6-A2E4-8B57E85A7AF8}"/>
              </a:ext>
            </a:extLst>
          </p:cNvPr>
          <p:cNvGrpSpPr/>
          <p:nvPr/>
        </p:nvGrpSpPr>
        <p:grpSpPr>
          <a:xfrm>
            <a:off x="2901027" y="231100"/>
            <a:ext cx="3204553" cy="1915547"/>
            <a:chOff x="2901027" y="231100"/>
            <a:chExt cx="3204553" cy="1915547"/>
          </a:xfrm>
        </p:grpSpPr>
        <p:pic>
          <p:nvPicPr>
            <p:cNvPr id="9" name="Graphic 8">
              <a:extLst>
                <a:ext uri="{FF2B5EF4-FFF2-40B4-BE49-F238E27FC236}">
                  <a16:creationId xmlns:a16="http://schemas.microsoft.com/office/drawing/2014/main" id="{A4183C7B-31C4-4791-B4D9-7D178889D30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36295" y="231100"/>
              <a:ext cx="1671408" cy="1794080"/>
            </a:xfrm>
            <a:prstGeom prst="rect">
              <a:avLst/>
            </a:prstGeom>
          </p:spPr>
        </p:pic>
        <p:pic>
          <p:nvPicPr>
            <p:cNvPr id="10" name="Graphic 9">
              <a:extLst>
                <a:ext uri="{FF2B5EF4-FFF2-40B4-BE49-F238E27FC236}">
                  <a16:creationId xmlns:a16="http://schemas.microsoft.com/office/drawing/2014/main" id="{D15A8BB6-48E7-47B5-B693-4898A91CB67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01027" y="533472"/>
              <a:ext cx="744752" cy="406228"/>
            </a:xfrm>
            <a:prstGeom prst="rect">
              <a:avLst/>
            </a:prstGeom>
          </p:spPr>
        </p:pic>
        <p:pic>
          <p:nvPicPr>
            <p:cNvPr id="11" name="Graphic 10">
              <a:extLst>
                <a:ext uri="{FF2B5EF4-FFF2-40B4-BE49-F238E27FC236}">
                  <a16:creationId xmlns:a16="http://schemas.microsoft.com/office/drawing/2014/main" id="{65F2E369-2A36-49D9-9D29-B2B5A82E410B}"/>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06257" y="610643"/>
              <a:ext cx="499323" cy="338524"/>
            </a:xfrm>
            <a:prstGeom prst="rect">
              <a:avLst/>
            </a:prstGeom>
          </p:spPr>
        </p:pic>
        <p:pic>
          <p:nvPicPr>
            <p:cNvPr id="12" name="Graphic 11">
              <a:extLst>
                <a:ext uri="{FF2B5EF4-FFF2-40B4-BE49-F238E27FC236}">
                  <a16:creationId xmlns:a16="http://schemas.microsoft.com/office/drawing/2014/main" id="{EBA03E3F-BC87-4B16-9488-9143646BC196}"/>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21187" y="1621937"/>
              <a:ext cx="634731" cy="524710"/>
            </a:xfrm>
            <a:prstGeom prst="rect">
              <a:avLst/>
            </a:prstGeom>
          </p:spPr>
        </p:pic>
        <p:pic>
          <p:nvPicPr>
            <p:cNvPr id="13" name="Graphic 12">
              <a:extLst>
                <a:ext uri="{FF2B5EF4-FFF2-40B4-BE49-F238E27FC236}">
                  <a16:creationId xmlns:a16="http://schemas.microsoft.com/office/drawing/2014/main" id="{EC3C7E53-B0C1-4961-9918-8979DC0239EF}"/>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55399" y="1841976"/>
              <a:ext cx="575489" cy="304671"/>
            </a:xfrm>
            <a:prstGeom prst="rect">
              <a:avLst/>
            </a:prstGeom>
          </p:spPr>
        </p:pic>
      </p:grpSp>
      <p:grpSp>
        <p:nvGrpSpPr>
          <p:cNvPr id="14" name="Group 13">
            <a:extLst>
              <a:ext uri="{FF2B5EF4-FFF2-40B4-BE49-F238E27FC236}">
                <a16:creationId xmlns:a16="http://schemas.microsoft.com/office/drawing/2014/main" id="{C2028230-6A4D-49BD-9B24-00F1262568B2}"/>
              </a:ext>
            </a:extLst>
          </p:cNvPr>
          <p:cNvGrpSpPr/>
          <p:nvPr/>
        </p:nvGrpSpPr>
        <p:grpSpPr>
          <a:xfrm>
            <a:off x="381637" y="-684227"/>
            <a:ext cx="1252581" cy="3224283"/>
            <a:chOff x="381637" y="-684227"/>
            <a:chExt cx="1252581" cy="3224283"/>
          </a:xfrm>
        </p:grpSpPr>
        <p:pic>
          <p:nvPicPr>
            <p:cNvPr id="15" name="Graphic 14">
              <a:extLst>
                <a:ext uri="{FF2B5EF4-FFF2-40B4-BE49-F238E27FC236}">
                  <a16:creationId xmlns:a16="http://schemas.microsoft.com/office/drawing/2014/main" id="{64186F38-99B1-4B36-8F9E-4FAF692CE87F}"/>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1637" y="1107034"/>
              <a:ext cx="582924" cy="1433022"/>
            </a:xfrm>
            <a:prstGeom prst="rect">
              <a:avLst/>
            </a:prstGeom>
          </p:spPr>
        </p:pic>
        <p:pic>
          <p:nvPicPr>
            <p:cNvPr id="16" name="Graphic 15">
              <a:extLst>
                <a:ext uri="{FF2B5EF4-FFF2-40B4-BE49-F238E27FC236}">
                  <a16:creationId xmlns:a16="http://schemas.microsoft.com/office/drawing/2014/main" id="{73705B7D-358D-4509-BBE9-08CCC865DFCD}"/>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72893" y="524808"/>
              <a:ext cx="661325" cy="888994"/>
            </a:xfrm>
            <a:prstGeom prst="rect">
              <a:avLst/>
            </a:prstGeom>
          </p:spPr>
        </p:pic>
        <p:sp>
          <p:nvSpPr>
            <p:cNvPr id="17" name="Freeform: Shape 16">
              <a:extLst>
                <a:ext uri="{FF2B5EF4-FFF2-40B4-BE49-F238E27FC236}">
                  <a16:creationId xmlns:a16="http://schemas.microsoft.com/office/drawing/2014/main" id="{8F93CE38-6AFA-4606-8DF7-18E5ACE4666B}"/>
                </a:ext>
              </a:extLst>
            </p:cNvPr>
            <p:cNvSpPr/>
            <p:nvPr userDrawn="1"/>
          </p:nvSpPr>
          <p:spPr>
            <a:xfrm>
              <a:off x="635199" y="-106638"/>
              <a:ext cx="142973" cy="1233598"/>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246722"/>
                <a:gd name="connsiteY0" fmla="*/ 0 h 1219950"/>
                <a:gd name="connsiteX1" fmla="*/ 223058 w 246722"/>
                <a:gd name="connsiteY1" fmla="*/ 1219950 h 1219950"/>
                <a:gd name="connsiteX0" fmla="*/ 0 w 142973"/>
                <a:gd name="connsiteY0" fmla="*/ 0 h 1233598"/>
                <a:gd name="connsiteX1" fmla="*/ 107052 w 142973"/>
                <a:gd name="connsiteY1" fmla="*/ 1233598 h 1233598"/>
              </a:gdLst>
              <a:ahLst/>
              <a:cxnLst>
                <a:cxn ang="0">
                  <a:pos x="connsiteX0" y="connsiteY0"/>
                </a:cxn>
                <a:cxn ang="0">
                  <a:pos x="connsiteX1" y="connsiteY1"/>
                </a:cxn>
              </a:cxnLst>
              <a:rect l="l" t="t" r="r" b="b"/>
              <a:pathLst>
                <a:path w="142973" h="1233598">
                  <a:moveTo>
                    <a:pt x="0" y="0"/>
                  </a:moveTo>
                  <a:cubicBezTo>
                    <a:pt x="68270" y="161323"/>
                    <a:pt x="209091" y="747875"/>
                    <a:pt x="107052" y="1233598"/>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9574361-3EEA-4159-843E-DFF961923E97}"/>
                </a:ext>
              </a:extLst>
            </p:cNvPr>
            <p:cNvSpPr/>
            <p:nvPr userDrawn="1"/>
          </p:nvSpPr>
          <p:spPr>
            <a:xfrm rot="20827010" flipH="1">
              <a:off x="1043600" y="-684227"/>
              <a:ext cx="246722" cy="1219950"/>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Lst>
              <a:ahLst/>
              <a:cxnLst>
                <a:cxn ang="0">
                  <a:pos x="connsiteX0" y="connsiteY0"/>
                </a:cxn>
                <a:cxn ang="0">
                  <a:pos x="connsiteX1" y="connsiteY1"/>
                </a:cxn>
              </a:cxnLst>
              <a:rect l="l" t="t" r="r" b="b"/>
              <a:pathLst>
                <a:path w="246722" h="1219950">
                  <a:moveTo>
                    <a:pt x="0" y="0"/>
                  </a:moveTo>
                  <a:cubicBezTo>
                    <a:pt x="68270" y="161323"/>
                    <a:pt x="325097" y="734227"/>
                    <a:pt x="223058" y="1219950"/>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A3A8F44B-093C-4227-9AFF-50ACA5F35F13}"/>
              </a:ext>
            </a:extLst>
          </p:cNvPr>
          <p:cNvGrpSpPr/>
          <p:nvPr/>
        </p:nvGrpSpPr>
        <p:grpSpPr>
          <a:xfrm flipH="1">
            <a:off x="7537241" y="-684227"/>
            <a:ext cx="1252581" cy="3224283"/>
            <a:chOff x="381637" y="-684227"/>
            <a:chExt cx="1252581" cy="3224283"/>
          </a:xfrm>
        </p:grpSpPr>
        <p:pic>
          <p:nvPicPr>
            <p:cNvPr id="20" name="Graphic 19">
              <a:extLst>
                <a:ext uri="{FF2B5EF4-FFF2-40B4-BE49-F238E27FC236}">
                  <a16:creationId xmlns:a16="http://schemas.microsoft.com/office/drawing/2014/main" id="{4FDDDF13-E09C-4070-A067-EC0A0504E6BF}"/>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1637" y="1107034"/>
              <a:ext cx="582924" cy="1433022"/>
            </a:xfrm>
            <a:prstGeom prst="rect">
              <a:avLst/>
            </a:prstGeom>
          </p:spPr>
        </p:pic>
        <p:pic>
          <p:nvPicPr>
            <p:cNvPr id="21" name="Graphic 20">
              <a:extLst>
                <a:ext uri="{FF2B5EF4-FFF2-40B4-BE49-F238E27FC236}">
                  <a16:creationId xmlns:a16="http://schemas.microsoft.com/office/drawing/2014/main" id="{72647470-23BC-4931-83EB-A3EC0FED0928}"/>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72893" y="524808"/>
              <a:ext cx="661325" cy="888994"/>
            </a:xfrm>
            <a:prstGeom prst="rect">
              <a:avLst/>
            </a:prstGeom>
          </p:spPr>
        </p:pic>
        <p:sp>
          <p:nvSpPr>
            <p:cNvPr id="22" name="Freeform: Shape 21">
              <a:extLst>
                <a:ext uri="{FF2B5EF4-FFF2-40B4-BE49-F238E27FC236}">
                  <a16:creationId xmlns:a16="http://schemas.microsoft.com/office/drawing/2014/main" id="{3C3EC70D-1B8C-43EC-9251-B86AFBC306D7}"/>
                </a:ext>
              </a:extLst>
            </p:cNvPr>
            <p:cNvSpPr/>
            <p:nvPr userDrawn="1"/>
          </p:nvSpPr>
          <p:spPr>
            <a:xfrm>
              <a:off x="635199" y="-106638"/>
              <a:ext cx="142973" cy="1233598"/>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246722"/>
                <a:gd name="connsiteY0" fmla="*/ 0 h 1219950"/>
                <a:gd name="connsiteX1" fmla="*/ 223058 w 246722"/>
                <a:gd name="connsiteY1" fmla="*/ 1219950 h 1219950"/>
                <a:gd name="connsiteX0" fmla="*/ 0 w 142973"/>
                <a:gd name="connsiteY0" fmla="*/ 0 h 1233598"/>
                <a:gd name="connsiteX1" fmla="*/ 107052 w 142973"/>
                <a:gd name="connsiteY1" fmla="*/ 1233598 h 1233598"/>
              </a:gdLst>
              <a:ahLst/>
              <a:cxnLst>
                <a:cxn ang="0">
                  <a:pos x="connsiteX0" y="connsiteY0"/>
                </a:cxn>
                <a:cxn ang="0">
                  <a:pos x="connsiteX1" y="connsiteY1"/>
                </a:cxn>
              </a:cxnLst>
              <a:rect l="l" t="t" r="r" b="b"/>
              <a:pathLst>
                <a:path w="142973" h="1233598">
                  <a:moveTo>
                    <a:pt x="0" y="0"/>
                  </a:moveTo>
                  <a:cubicBezTo>
                    <a:pt x="68270" y="161323"/>
                    <a:pt x="209091" y="747875"/>
                    <a:pt x="107052" y="1233598"/>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E986373B-B59F-40E9-BC39-7F0CA4E0FC50}"/>
                </a:ext>
              </a:extLst>
            </p:cNvPr>
            <p:cNvSpPr/>
            <p:nvPr userDrawn="1"/>
          </p:nvSpPr>
          <p:spPr>
            <a:xfrm rot="20827010" flipH="1">
              <a:off x="1043600" y="-684227"/>
              <a:ext cx="246722" cy="1219950"/>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Lst>
              <a:ahLst/>
              <a:cxnLst>
                <a:cxn ang="0">
                  <a:pos x="connsiteX0" y="connsiteY0"/>
                </a:cxn>
                <a:cxn ang="0">
                  <a:pos x="connsiteX1" y="connsiteY1"/>
                </a:cxn>
              </a:cxnLst>
              <a:rect l="l" t="t" r="r" b="b"/>
              <a:pathLst>
                <a:path w="246722" h="1219950">
                  <a:moveTo>
                    <a:pt x="0" y="0"/>
                  </a:moveTo>
                  <a:cubicBezTo>
                    <a:pt x="68270" y="161323"/>
                    <a:pt x="325097" y="734227"/>
                    <a:pt x="223058" y="1219950"/>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Graphic 23">
            <a:extLst>
              <a:ext uri="{FF2B5EF4-FFF2-40B4-BE49-F238E27FC236}">
                <a16:creationId xmlns:a16="http://schemas.microsoft.com/office/drawing/2014/main" id="{734F36C3-5BE2-42FB-BDE6-908837B4E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20778" y="291575"/>
            <a:ext cx="437172" cy="437172"/>
          </a:xfrm>
          <a:prstGeom prst="rect">
            <a:avLst/>
          </a:prstGeom>
        </p:spPr>
      </p:pic>
    </p:spTree>
    <p:extLst>
      <p:ext uri="{BB962C8B-B14F-4D97-AF65-F5344CB8AC3E}">
        <p14:creationId xmlns:p14="http://schemas.microsoft.com/office/powerpoint/2010/main" val="144713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53">
            <a:extLst>
              <a:ext uri="{FF2B5EF4-FFF2-40B4-BE49-F238E27FC236}">
                <a16:creationId xmlns:a16="http://schemas.microsoft.com/office/drawing/2014/main" id="{BE5167F3-22FE-4DC4-933C-6CA235C4BC37}"/>
              </a:ext>
            </a:extLst>
          </p:cNvPr>
          <p:cNvSpPr/>
          <p:nvPr/>
        </p:nvSpPr>
        <p:spPr>
          <a:xfrm>
            <a:off x="6262152" y="3750282"/>
            <a:ext cx="2016906" cy="344526"/>
          </a:xfrm>
          <a:custGeom>
            <a:avLst/>
            <a:gdLst>
              <a:gd name="connsiteX0" fmla="*/ 0 w 5402642"/>
              <a:gd name="connsiteY0" fmla="*/ 0 h 693330"/>
              <a:gd name="connsiteX1" fmla="*/ 5402642 w 5402642"/>
              <a:gd name="connsiteY1" fmla="*/ 0 h 693330"/>
              <a:gd name="connsiteX2" fmla="*/ 5402642 w 5402642"/>
              <a:gd name="connsiteY2" fmla="*/ 693330 h 693330"/>
              <a:gd name="connsiteX3" fmla="*/ 0 w 5402642"/>
              <a:gd name="connsiteY3" fmla="*/ 693330 h 693330"/>
              <a:gd name="connsiteX4" fmla="*/ 0 w 5402642"/>
              <a:gd name="connsiteY4" fmla="*/ 0 h 693330"/>
              <a:gd name="connsiteX0" fmla="*/ 8795 w 5411437"/>
              <a:gd name="connsiteY0" fmla="*/ 0 h 693330"/>
              <a:gd name="connsiteX1" fmla="*/ 5411437 w 5411437"/>
              <a:gd name="connsiteY1" fmla="*/ 0 h 693330"/>
              <a:gd name="connsiteX2" fmla="*/ 5411437 w 5411437"/>
              <a:gd name="connsiteY2" fmla="*/ 693330 h 693330"/>
              <a:gd name="connsiteX3" fmla="*/ 8795 w 5411437"/>
              <a:gd name="connsiteY3" fmla="*/ 693330 h 693330"/>
              <a:gd name="connsiteX4" fmla="*/ 0 w 5411437"/>
              <a:gd name="connsiteY4" fmla="*/ 344110 h 693330"/>
              <a:gd name="connsiteX5" fmla="*/ 8795 w 5411437"/>
              <a:gd name="connsiteY5" fmla="*/ 0 h 693330"/>
              <a:gd name="connsiteX0" fmla="*/ 8795 w 5411666"/>
              <a:gd name="connsiteY0" fmla="*/ 0 h 693330"/>
              <a:gd name="connsiteX1" fmla="*/ 5411437 w 5411666"/>
              <a:gd name="connsiteY1" fmla="*/ 0 h 693330"/>
              <a:gd name="connsiteX2" fmla="*/ 5411666 w 5411666"/>
              <a:gd name="connsiteY2" fmla="*/ 330921 h 693330"/>
              <a:gd name="connsiteX3" fmla="*/ 5411437 w 5411666"/>
              <a:gd name="connsiteY3" fmla="*/ 693330 h 693330"/>
              <a:gd name="connsiteX4" fmla="*/ 8795 w 5411666"/>
              <a:gd name="connsiteY4" fmla="*/ 693330 h 693330"/>
              <a:gd name="connsiteX5" fmla="*/ 0 w 5411666"/>
              <a:gd name="connsiteY5" fmla="*/ 344110 h 693330"/>
              <a:gd name="connsiteX6" fmla="*/ 8795 w 5411666"/>
              <a:gd name="connsiteY6" fmla="*/ 0 h 693330"/>
              <a:gd name="connsiteX0" fmla="*/ 8795 w 5411437"/>
              <a:gd name="connsiteY0" fmla="*/ 0 h 693330"/>
              <a:gd name="connsiteX1" fmla="*/ 5411437 w 5411437"/>
              <a:gd name="connsiteY1" fmla="*/ 0 h 693330"/>
              <a:gd name="connsiteX2" fmla="*/ 5266593 w 5411437"/>
              <a:gd name="connsiteY2" fmla="*/ 348506 h 693330"/>
              <a:gd name="connsiteX3" fmla="*/ 5411437 w 5411437"/>
              <a:gd name="connsiteY3" fmla="*/ 693330 h 693330"/>
              <a:gd name="connsiteX4" fmla="*/ 8795 w 5411437"/>
              <a:gd name="connsiteY4" fmla="*/ 693330 h 693330"/>
              <a:gd name="connsiteX5" fmla="*/ 0 w 5411437"/>
              <a:gd name="connsiteY5" fmla="*/ 344110 h 693330"/>
              <a:gd name="connsiteX6" fmla="*/ 8795 w 5411437"/>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30922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642" h="693330">
                <a:moveTo>
                  <a:pt x="0" y="0"/>
                </a:moveTo>
                <a:lnTo>
                  <a:pt x="5402642" y="0"/>
                </a:lnTo>
                <a:cubicBezTo>
                  <a:pt x="5363153" y="123495"/>
                  <a:pt x="5314872" y="225010"/>
                  <a:pt x="5257798" y="348506"/>
                </a:cubicBezTo>
                <a:cubicBezTo>
                  <a:pt x="5310475" y="482497"/>
                  <a:pt x="5349964" y="572527"/>
                  <a:pt x="5402642" y="693330"/>
                </a:cubicBezTo>
                <a:lnTo>
                  <a:pt x="0" y="693330"/>
                </a:lnTo>
                <a:lnTo>
                  <a:pt x="127486" y="348507"/>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3">
            <a:extLst>
              <a:ext uri="{FF2B5EF4-FFF2-40B4-BE49-F238E27FC236}">
                <a16:creationId xmlns:a16="http://schemas.microsoft.com/office/drawing/2014/main" id="{0904692D-10B4-47C4-B6E2-AE018F8A5BE5}"/>
              </a:ext>
            </a:extLst>
          </p:cNvPr>
          <p:cNvSpPr/>
          <p:nvPr/>
        </p:nvSpPr>
        <p:spPr>
          <a:xfrm>
            <a:off x="3563547" y="3751722"/>
            <a:ext cx="2016906" cy="344526"/>
          </a:xfrm>
          <a:custGeom>
            <a:avLst/>
            <a:gdLst>
              <a:gd name="connsiteX0" fmla="*/ 0 w 5402642"/>
              <a:gd name="connsiteY0" fmla="*/ 0 h 693330"/>
              <a:gd name="connsiteX1" fmla="*/ 5402642 w 5402642"/>
              <a:gd name="connsiteY1" fmla="*/ 0 h 693330"/>
              <a:gd name="connsiteX2" fmla="*/ 5402642 w 5402642"/>
              <a:gd name="connsiteY2" fmla="*/ 693330 h 693330"/>
              <a:gd name="connsiteX3" fmla="*/ 0 w 5402642"/>
              <a:gd name="connsiteY3" fmla="*/ 693330 h 693330"/>
              <a:gd name="connsiteX4" fmla="*/ 0 w 5402642"/>
              <a:gd name="connsiteY4" fmla="*/ 0 h 693330"/>
              <a:gd name="connsiteX0" fmla="*/ 8795 w 5411437"/>
              <a:gd name="connsiteY0" fmla="*/ 0 h 693330"/>
              <a:gd name="connsiteX1" fmla="*/ 5411437 w 5411437"/>
              <a:gd name="connsiteY1" fmla="*/ 0 h 693330"/>
              <a:gd name="connsiteX2" fmla="*/ 5411437 w 5411437"/>
              <a:gd name="connsiteY2" fmla="*/ 693330 h 693330"/>
              <a:gd name="connsiteX3" fmla="*/ 8795 w 5411437"/>
              <a:gd name="connsiteY3" fmla="*/ 693330 h 693330"/>
              <a:gd name="connsiteX4" fmla="*/ 0 w 5411437"/>
              <a:gd name="connsiteY4" fmla="*/ 344110 h 693330"/>
              <a:gd name="connsiteX5" fmla="*/ 8795 w 5411437"/>
              <a:gd name="connsiteY5" fmla="*/ 0 h 693330"/>
              <a:gd name="connsiteX0" fmla="*/ 8795 w 5411666"/>
              <a:gd name="connsiteY0" fmla="*/ 0 h 693330"/>
              <a:gd name="connsiteX1" fmla="*/ 5411437 w 5411666"/>
              <a:gd name="connsiteY1" fmla="*/ 0 h 693330"/>
              <a:gd name="connsiteX2" fmla="*/ 5411666 w 5411666"/>
              <a:gd name="connsiteY2" fmla="*/ 330921 h 693330"/>
              <a:gd name="connsiteX3" fmla="*/ 5411437 w 5411666"/>
              <a:gd name="connsiteY3" fmla="*/ 693330 h 693330"/>
              <a:gd name="connsiteX4" fmla="*/ 8795 w 5411666"/>
              <a:gd name="connsiteY4" fmla="*/ 693330 h 693330"/>
              <a:gd name="connsiteX5" fmla="*/ 0 w 5411666"/>
              <a:gd name="connsiteY5" fmla="*/ 344110 h 693330"/>
              <a:gd name="connsiteX6" fmla="*/ 8795 w 5411666"/>
              <a:gd name="connsiteY6" fmla="*/ 0 h 693330"/>
              <a:gd name="connsiteX0" fmla="*/ 8795 w 5411437"/>
              <a:gd name="connsiteY0" fmla="*/ 0 h 693330"/>
              <a:gd name="connsiteX1" fmla="*/ 5411437 w 5411437"/>
              <a:gd name="connsiteY1" fmla="*/ 0 h 693330"/>
              <a:gd name="connsiteX2" fmla="*/ 5266593 w 5411437"/>
              <a:gd name="connsiteY2" fmla="*/ 348506 h 693330"/>
              <a:gd name="connsiteX3" fmla="*/ 5411437 w 5411437"/>
              <a:gd name="connsiteY3" fmla="*/ 693330 h 693330"/>
              <a:gd name="connsiteX4" fmla="*/ 8795 w 5411437"/>
              <a:gd name="connsiteY4" fmla="*/ 693330 h 693330"/>
              <a:gd name="connsiteX5" fmla="*/ 0 w 5411437"/>
              <a:gd name="connsiteY5" fmla="*/ 344110 h 693330"/>
              <a:gd name="connsiteX6" fmla="*/ 8795 w 5411437"/>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30922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642" h="693330">
                <a:moveTo>
                  <a:pt x="0" y="0"/>
                </a:moveTo>
                <a:lnTo>
                  <a:pt x="5402642" y="0"/>
                </a:lnTo>
                <a:cubicBezTo>
                  <a:pt x="5363153" y="123495"/>
                  <a:pt x="5314872" y="225010"/>
                  <a:pt x="5257798" y="348506"/>
                </a:cubicBezTo>
                <a:cubicBezTo>
                  <a:pt x="5310475" y="482497"/>
                  <a:pt x="5349964" y="572527"/>
                  <a:pt x="5402642" y="693330"/>
                </a:cubicBezTo>
                <a:lnTo>
                  <a:pt x="0" y="693330"/>
                </a:lnTo>
                <a:lnTo>
                  <a:pt x="127486" y="348507"/>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3">
            <a:extLst>
              <a:ext uri="{FF2B5EF4-FFF2-40B4-BE49-F238E27FC236}">
                <a16:creationId xmlns:a16="http://schemas.microsoft.com/office/drawing/2014/main" id="{74DEE548-6B55-4B26-A655-506FDFF1F973}"/>
              </a:ext>
            </a:extLst>
          </p:cNvPr>
          <p:cNvSpPr/>
          <p:nvPr/>
        </p:nvSpPr>
        <p:spPr>
          <a:xfrm>
            <a:off x="841809" y="3751722"/>
            <a:ext cx="2016906" cy="344526"/>
          </a:xfrm>
          <a:custGeom>
            <a:avLst/>
            <a:gdLst>
              <a:gd name="connsiteX0" fmla="*/ 0 w 5402642"/>
              <a:gd name="connsiteY0" fmla="*/ 0 h 693330"/>
              <a:gd name="connsiteX1" fmla="*/ 5402642 w 5402642"/>
              <a:gd name="connsiteY1" fmla="*/ 0 h 693330"/>
              <a:gd name="connsiteX2" fmla="*/ 5402642 w 5402642"/>
              <a:gd name="connsiteY2" fmla="*/ 693330 h 693330"/>
              <a:gd name="connsiteX3" fmla="*/ 0 w 5402642"/>
              <a:gd name="connsiteY3" fmla="*/ 693330 h 693330"/>
              <a:gd name="connsiteX4" fmla="*/ 0 w 5402642"/>
              <a:gd name="connsiteY4" fmla="*/ 0 h 693330"/>
              <a:gd name="connsiteX0" fmla="*/ 8795 w 5411437"/>
              <a:gd name="connsiteY0" fmla="*/ 0 h 693330"/>
              <a:gd name="connsiteX1" fmla="*/ 5411437 w 5411437"/>
              <a:gd name="connsiteY1" fmla="*/ 0 h 693330"/>
              <a:gd name="connsiteX2" fmla="*/ 5411437 w 5411437"/>
              <a:gd name="connsiteY2" fmla="*/ 693330 h 693330"/>
              <a:gd name="connsiteX3" fmla="*/ 8795 w 5411437"/>
              <a:gd name="connsiteY3" fmla="*/ 693330 h 693330"/>
              <a:gd name="connsiteX4" fmla="*/ 0 w 5411437"/>
              <a:gd name="connsiteY4" fmla="*/ 344110 h 693330"/>
              <a:gd name="connsiteX5" fmla="*/ 8795 w 5411437"/>
              <a:gd name="connsiteY5" fmla="*/ 0 h 693330"/>
              <a:gd name="connsiteX0" fmla="*/ 8795 w 5411666"/>
              <a:gd name="connsiteY0" fmla="*/ 0 h 693330"/>
              <a:gd name="connsiteX1" fmla="*/ 5411437 w 5411666"/>
              <a:gd name="connsiteY1" fmla="*/ 0 h 693330"/>
              <a:gd name="connsiteX2" fmla="*/ 5411666 w 5411666"/>
              <a:gd name="connsiteY2" fmla="*/ 330921 h 693330"/>
              <a:gd name="connsiteX3" fmla="*/ 5411437 w 5411666"/>
              <a:gd name="connsiteY3" fmla="*/ 693330 h 693330"/>
              <a:gd name="connsiteX4" fmla="*/ 8795 w 5411666"/>
              <a:gd name="connsiteY4" fmla="*/ 693330 h 693330"/>
              <a:gd name="connsiteX5" fmla="*/ 0 w 5411666"/>
              <a:gd name="connsiteY5" fmla="*/ 344110 h 693330"/>
              <a:gd name="connsiteX6" fmla="*/ 8795 w 5411666"/>
              <a:gd name="connsiteY6" fmla="*/ 0 h 693330"/>
              <a:gd name="connsiteX0" fmla="*/ 8795 w 5411437"/>
              <a:gd name="connsiteY0" fmla="*/ 0 h 693330"/>
              <a:gd name="connsiteX1" fmla="*/ 5411437 w 5411437"/>
              <a:gd name="connsiteY1" fmla="*/ 0 h 693330"/>
              <a:gd name="connsiteX2" fmla="*/ 5266593 w 5411437"/>
              <a:gd name="connsiteY2" fmla="*/ 348506 h 693330"/>
              <a:gd name="connsiteX3" fmla="*/ 5411437 w 5411437"/>
              <a:gd name="connsiteY3" fmla="*/ 693330 h 693330"/>
              <a:gd name="connsiteX4" fmla="*/ 8795 w 5411437"/>
              <a:gd name="connsiteY4" fmla="*/ 693330 h 693330"/>
              <a:gd name="connsiteX5" fmla="*/ 0 w 5411437"/>
              <a:gd name="connsiteY5" fmla="*/ 344110 h 693330"/>
              <a:gd name="connsiteX6" fmla="*/ 8795 w 5411437"/>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30922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642" h="693330">
                <a:moveTo>
                  <a:pt x="0" y="0"/>
                </a:moveTo>
                <a:lnTo>
                  <a:pt x="5402642" y="0"/>
                </a:lnTo>
                <a:cubicBezTo>
                  <a:pt x="5363153" y="123495"/>
                  <a:pt x="5314872" y="225010"/>
                  <a:pt x="5257798" y="348506"/>
                </a:cubicBezTo>
                <a:cubicBezTo>
                  <a:pt x="5310475" y="482497"/>
                  <a:pt x="5349964" y="572527"/>
                  <a:pt x="5402642" y="693330"/>
                </a:cubicBezTo>
                <a:lnTo>
                  <a:pt x="0" y="693330"/>
                </a:lnTo>
                <a:lnTo>
                  <a:pt x="127486" y="348507"/>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3">
            <a:extLst>
              <a:ext uri="{FF2B5EF4-FFF2-40B4-BE49-F238E27FC236}">
                <a16:creationId xmlns:a16="http://schemas.microsoft.com/office/drawing/2014/main" id="{B5479443-837A-47B2-9CE3-D25814849F1C}"/>
              </a:ext>
            </a:extLst>
          </p:cNvPr>
          <p:cNvSpPr/>
          <p:nvPr/>
        </p:nvSpPr>
        <p:spPr>
          <a:xfrm>
            <a:off x="6262152" y="1368720"/>
            <a:ext cx="2016906" cy="344526"/>
          </a:xfrm>
          <a:custGeom>
            <a:avLst/>
            <a:gdLst>
              <a:gd name="connsiteX0" fmla="*/ 0 w 5402642"/>
              <a:gd name="connsiteY0" fmla="*/ 0 h 693330"/>
              <a:gd name="connsiteX1" fmla="*/ 5402642 w 5402642"/>
              <a:gd name="connsiteY1" fmla="*/ 0 h 693330"/>
              <a:gd name="connsiteX2" fmla="*/ 5402642 w 5402642"/>
              <a:gd name="connsiteY2" fmla="*/ 693330 h 693330"/>
              <a:gd name="connsiteX3" fmla="*/ 0 w 5402642"/>
              <a:gd name="connsiteY3" fmla="*/ 693330 h 693330"/>
              <a:gd name="connsiteX4" fmla="*/ 0 w 5402642"/>
              <a:gd name="connsiteY4" fmla="*/ 0 h 693330"/>
              <a:gd name="connsiteX0" fmla="*/ 8795 w 5411437"/>
              <a:gd name="connsiteY0" fmla="*/ 0 h 693330"/>
              <a:gd name="connsiteX1" fmla="*/ 5411437 w 5411437"/>
              <a:gd name="connsiteY1" fmla="*/ 0 h 693330"/>
              <a:gd name="connsiteX2" fmla="*/ 5411437 w 5411437"/>
              <a:gd name="connsiteY2" fmla="*/ 693330 h 693330"/>
              <a:gd name="connsiteX3" fmla="*/ 8795 w 5411437"/>
              <a:gd name="connsiteY3" fmla="*/ 693330 h 693330"/>
              <a:gd name="connsiteX4" fmla="*/ 0 w 5411437"/>
              <a:gd name="connsiteY4" fmla="*/ 344110 h 693330"/>
              <a:gd name="connsiteX5" fmla="*/ 8795 w 5411437"/>
              <a:gd name="connsiteY5" fmla="*/ 0 h 693330"/>
              <a:gd name="connsiteX0" fmla="*/ 8795 w 5411666"/>
              <a:gd name="connsiteY0" fmla="*/ 0 h 693330"/>
              <a:gd name="connsiteX1" fmla="*/ 5411437 w 5411666"/>
              <a:gd name="connsiteY1" fmla="*/ 0 h 693330"/>
              <a:gd name="connsiteX2" fmla="*/ 5411666 w 5411666"/>
              <a:gd name="connsiteY2" fmla="*/ 330921 h 693330"/>
              <a:gd name="connsiteX3" fmla="*/ 5411437 w 5411666"/>
              <a:gd name="connsiteY3" fmla="*/ 693330 h 693330"/>
              <a:gd name="connsiteX4" fmla="*/ 8795 w 5411666"/>
              <a:gd name="connsiteY4" fmla="*/ 693330 h 693330"/>
              <a:gd name="connsiteX5" fmla="*/ 0 w 5411666"/>
              <a:gd name="connsiteY5" fmla="*/ 344110 h 693330"/>
              <a:gd name="connsiteX6" fmla="*/ 8795 w 5411666"/>
              <a:gd name="connsiteY6" fmla="*/ 0 h 693330"/>
              <a:gd name="connsiteX0" fmla="*/ 8795 w 5411437"/>
              <a:gd name="connsiteY0" fmla="*/ 0 h 693330"/>
              <a:gd name="connsiteX1" fmla="*/ 5411437 w 5411437"/>
              <a:gd name="connsiteY1" fmla="*/ 0 h 693330"/>
              <a:gd name="connsiteX2" fmla="*/ 5266593 w 5411437"/>
              <a:gd name="connsiteY2" fmla="*/ 348506 h 693330"/>
              <a:gd name="connsiteX3" fmla="*/ 5411437 w 5411437"/>
              <a:gd name="connsiteY3" fmla="*/ 693330 h 693330"/>
              <a:gd name="connsiteX4" fmla="*/ 8795 w 5411437"/>
              <a:gd name="connsiteY4" fmla="*/ 693330 h 693330"/>
              <a:gd name="connsiteX5" fmla="*/ 0 w 5411437"/>
              <a:gd name="connsiteY5" fmla="*/ 344110 h 693330"/>
              <a:gd name="connsiteX6" fmla="*/ 8795 w 5411437"/>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30922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642" h="693330">
                <a:moveTo>
                  <a:pt x="0" y="0"/>
                </a:moveTo>
                <a:lnTo>
                  <a:pt x="5402642" y="0"/>
                </a:lnTo>
                <a:cubicBezTo>
                  <a:pt x="5363153" y="123495"/>
                  <a:pt x="5314872" y="225010"/>
                  <a:pt x="5257798" y="348506"/>
                </a:cubicBezTo>
                <a:cubicBezTo>
                  <a:pt x="5310475" y="482497"/>
                  <a:pt x="5349964" y="572527"/>
                  <a:pt x="5402642" y="693330"/>
                </a:cubicBezTo>
                <a:lnTo>
                  <a:pt x="0" y="693330"/>
                </a:lnTo>
                <a:lnTo>
                  <a:pt x="127486" y="348507"/>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3">
            <a:extLst>
              <a:ext uri="{FF2B5EF4-FFF2-40B4-BE49-F238E27FC236}">
                <a16:creationId xmlns:a16="http://schemas.microsoft.com/office/drawing/2014/main" id="{7843C611-AAE9-4F71-AD70-D53D68FC338D}"/>
              </a:ext>
            </a:extLst>
          </p:cNvPr>
          <p:cNvSpPr/>
          <p:nvPr/>
        </p:nvSpPr>
        <p:spPr>
          <a:xfrm>
            <a:off x="3563547" y="1370160"/>
            <a:ext cx="2016906" cy="344526"/>
          </a:xfrm>
          <a:custGeom>
            <a:avLst/>
            <a:gdLst>
              <a:gd name="connsiteX0" fmla="*/ 0 w 5402642"/>
              <a:gd name="connsiteY0" fmla="*/ 0 h 693330"/>
              <a:gd name="connsiteX1" fmla="*/ 5402642 w 5402642"/>
              <a:gd name="connsiteY1" fmla="*/ 0 h 693330"/>
              <a:gd name="connsiteX2" fmla="*/ 5402642 w 5402642"/>
              <a:gd name="connsiteY2" fmla="*/ 693330 h 693330"/>
              <a:gd name="connsiteX3" fmla="*/ 0 w 5402642"/>
              <a:gd name="connsiteY3" fmla="*/ 693330 h 693330"/>
              <a:gd name="connsiteX4" fmla="*/ 0 w 5402642"/>
              <a:gd name="connsiteY4" fmla="*/ 0 h 693330"/>
              <a:gd name="connsiteX0" fmla="*/ 8795 w 5411437"/>
              <a:gd name="connsiteY0" fmla="*/ 0 h 693330"/>
              <a:gd name="connsiteX1" fmla="*/ 5411437 w 5411437"/>
              <a:gd name="connsiteY1" fmla="*/ 0 h 693330"/>
              <a:gd name="connsiteX2" fmla="*/ 5411437 w 5411437"/>
              <a:gd name="connsiteY2" fmla="*/ 693330 h 693330"/>
              <a:gd name="connsiteX3" fmla="*/ 8795 w 5411437"/>
              <a:gd name="connsiteY3" fmla="*/ 693330 h 693330"/>
              <a:gd name="connsiteX4" fmla="*/ 0 w 5411437"/>
              <a:gd name="connsiteY4" fmla="*/ 344110 h 693330"/>
              <a:gd name="connsiteX5" fmla="*/ 8795 w 5411437"/>
              <a:gd name="connsiteY5" fmla="*/ 0 h 693330"/>
              <a:gd name="connsiteX0" fmla="*/ 8795 w 5411666"/>
              <a:gd name="connsiteY0" fmla="*/ 0 h 693330"/>
              <a:gd name="connsiteX1" fmla="*/ 5411437 w 5411666"/>
              <a:gd name="connsiteY1" fmla="*/ 0 h 693330"/>
              <a:gd name="connsiteX2" fmla="*/ 5411666 w 5411666"/>
              <a:gd name="connsiteY2" fmla="*/ 330921 h 693330"/>
              <a:gd name="connsiteX3" fmla="*/ 5411437 w 5411666"/>
              <a:gd name="connsiteY3" fmla="*/ 693330 h 693330"/>
              <a:gd name="connsiteX4" fmla="*/ 8795 w 5411666"/>
              <a:gd name="connsiteY4" fmla="*/ 693330 h 693330"/>
              <a:gd name="connsiteX5" fmla="*/ 0 w 5411666"/>
              <a:gd name="connsiteY5" fmla="*/ 344110 h 693330"/>
              <a:gd name="connsiteX6" fmla="*/ 8795 w 5411666"/>
              <a:gd name="connsiteY6" fmla="*/ 0 h 693330"/>
              <a:gd name="connsiteX0" fmla="*/ 8795 w 5411437"/>
              <a:gd name="connsiteY0" fmla="*/ 0 h 693330"/>
              <a:gd name="connsiteX1" fmla="*/ 5411437 w 5411437"/>
              <a:gd name="connsiteY1" fmla="*/ 0 h 693330"/>
              <a:gd name="connsiteX2" fmla="*/ 5266593 w 5411437"/>
              <a:gd name="connsiteY2" fmla="*/ 348506 h 693330"/>
              <a:gd name="connsiteX3" fmla="*/ 5411437 w 5411437"/>
              <a:gd name="connsiteY3" fmla="*/ 693330 h 693330"/>
              <a:gd name="connsiteX4" fmla="*/ 8795 w 5411437"/>
              <a:gd name="connsiteY4" fmla="*/ 693330 h 693330"/>
              <a:gd name="connsiteX5" fmla="*/ 0 w 5411437"/>
              <a:gd name="connsiteY5" fmla="*/ 344110 h 693330"/>
              <a:gd name="connsiteX6" fmla="*/ 8795 w 5411437"/>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30922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642" h="693330">
                <a:moveTo>
                  <a:pt x="0" y="0"/>
                </a:moveTo>
                <a:lnTo>
                  <a:pt x="5402642" y="0"/>
                </a:lnTo>
                <a:cubicBezTo>
                  <a:pt x="5363153" y="123495"/>
                  <a:pt x="5314872" y="225010"/>
                  <a:pt x="5257798" y="348506"/>
                </a:cubicBezTo>
                <a:cubicBezTo>
                  <a:pt x="5310475" y="482497"/>
                  <a:pt x="5349964" y="572527"/>
                  <a:pt x="5402642" y="693330"/>
                </a:cubicBezTo>
                <a:lnTo>
                  <a:pt x="0" y="693330"/>
                </a:lnTo>
                <a:lnTo>
                  <a:pt x="127486" y="348507"/>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3">
            <a:extLst>
              <a:ext uri="{FF2B5EF4-FFF2-40B4-BE49-F238E27FC236}">
                <a16:creationId xmlns:a16="http://schemas.microsoft.com/office/drawing/2014/main" id="{9295671A-168E-452E-A70C-C08F8A9BD24D}"/>
              </a:ext>
            </a:extLst>
          </p:cNvPr>
          <p:cNvSpPr/>
          <p:nvPr/>
        </p:nvSpPr>
        <p:spPr>
          <a:xfrm>
            <a:off x="841809" y="1370160"/>
            <a:ext cx="2016906" cy="344526"/>
          </a:xfrm>
          <a:custGeom>
            <a:avLst/>
            <a:gdLst>
              <a:gd name="connsiteX0" fmla="*/ 0 w 5402642"/>
              <a:gd name="connsiteY0" fmla="*/ 0 h 693330"/>
              <a:gd name="connsiteX1" fmla="*/ 5402642 w 5402642"/>
              <a:gd name="connsiteY1" fmla="*/ 0 h 693330"/>
              <a:gd name="connsiteX2" fmla="*/ 5402642 w 5402642"/>
              <a:gd name="connsiteY2" fmla="*/ 693330 h 693330"/>
              <a:gd name="connsiteX3" fmla="*/ 0 w 5402642"/>
              <a:gd name="connsiteY3" fmla="*/ 693330 h 693330"/>
              <a:gd name="connsiteX4" fmla="*/ 0 w 5402642"/>
              <a:gd name="connsiteY4" fmla="*/ 0 h 693330"/>
              <a:gd name="connsiteX0" fmla="*/ 8795 w 5411437"/>
              <a:gd name="connsiteY0" fmla="*/ 0 h 693330"/>
              <a:gd name="connsiteX1" fmla="*/ 5411437 w 5411437"/>
              <a:gd name="connsiteY1" fmla="*/ 0 h 693330"/>
              <a:gd name="connsiteX2" fmla="*/ 5411437 w 5411437"/>
              <a:gd name="connsiteY2" fmla="*/ 693330 h 693330"/>
              <a:gd name="connsiteX3" fmla="*/ 8795 w 5411437"/>
              <a:gd name="connsiteY3" fmla="*/ 693330 h 693330"/>
              <a:gd name="connsiteX4" fmla="*/ 0 w 5411437"/>
              <a:gd name="connsiteY4" fmla="*/ 344110 h 693330"/>
              <a:gd name="connsiteX5" fmla="*/ 8795 w 5411437"/>
              <a:gd name="connsiteY5" fmla="*/ 0 h 693330"/>
              <a:gd name="connsiteX0" fmla="*/ 8795 w 5411666"/>
              <a:gd name="connsiteY0" fmla="*/ 0 h 693330"/>
              <a:gd name="connsiteX1" fmla="*/ 5411437 w 5411666"/>
              <a:gd name="connsiteY1" fmla="*/ 0 h 693330"/>
              <a:gd name="connsiteX2" fmla="*/ 5411666 w 5411666"/>
              <a:gd name="connsiteY2" fmla="*/ 330921 h 693330"/>
              <a:gd name="connsiteX3" fmla="*/ 5411437 w 5411666"/>
              <a:gd name="connsiteY3" fmla="*/ 693330 h 693330"/>
              <a:gd name="connsiteX4" fmla="*/ 8795 w 5411666"/>
              <a:gd name="connsiteY4" fmla="*/ 693330 h 693330"/>
              <a:gd name="connsiteX5" fmla="*/ 0 w 5411666"/>
              <a:gd name="connsiteY5" fmla="*/ 344110 h 693330"/>
              <a:gd name="connsiteX6" fmla="*/ 8795 w 5411666"/>
              <a:gd name="connsiteY6" fmla="*/ 0 h 693330"/>
              <a:gd name="connsiteX0" fmla="*/ 8795 w 5411437"/>
              <a:gd name="connsiteY0" fmla="*/ 0 h 693330"/>
              <a:gd name="connsiteX1" fmla="*/ 5411437 w 5411437"/>
              <a:gd name="connsiteY1" fmla="*/ 0 h 693330"/>
              <a:gd name="connsiteX2" fmla="*/ 5266593 w 5411437"/>
              <a:gd name="connsiteY2" fmla="*/ 348506 h 693330"/>
              <a:gd name="connsiteX3" fmla="*/ 5411437 w 5411437"/>
              <a:gd name="connsiteY3" fmla="*/ 693330 h 693330"/>
              <a:gd name="connsiteX4" fmla="*/ 8795 w 5411437"/>
              <a:gd name="connsiteY4" fmla="*/ 693330 h 693330"/>
              <a:gd name="connsiteX5" fmla="*/ 0 w 5411437"/>
              <a:gd name="connsiteY5" fmla="*/ 344110 h 693330"/>
              <a:gd name="connsiteX6" fmla="*/ 8795 w 5411437"/>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30922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642" h="693330">
                <a:moveTo>
                  <a:pt x="0" y="0"/>
                </a:moveTo>
                <a:lnTo>
                  <a:pt x="5402642" y="0"/>
                </a:lnTo>
                <a:cubicBezTo>
                  <a:pt x="5363153" y="123495"/>
                  <a:pt x="5314872" y="225010"/>
                  <a:pt x="5257798" y="348506"/>
                </a:cubicBezTo>
                <a:cubicBezTo>
                  <a:pt x="5310475" y="482497"/>
                  <a:pt x="5349964" y="572527"/>
                  <a:pt x="5402642" y="693330"/>
                </a:cubicBezTo>
                <a:lnTo>
                  <a:pt x="0" y="693330"/>
                </a:lnTo>
                <a:lnTo>
                  <a:pt x="127486" y="348507"/>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BD02388-756E-41D9-9420-CD3140408972}"/>
              </a:ext>
            </a:extLst>
          </p:cNvPr>
          <p:cNvSpPr>
            <a:spLocks noGrp="1"/>
          </p:cNvSpPr>
          <p:nvPr>
            <p:ph type="body" sz="quarter" idx="21"/>
          </p:nvPr>
        </p:nvSpPr>
        <p:spPr/>
        <p:txBody>
          <a:bodyPr/>
          <a:lstStyle/>
          <a:p>
            <a:pPr marL="0" indent="0">
              <a:buNone/>
            </a:pPr>
            <a:r>
              <a:rPr lang="en-US" dirty="0"/>
              <a:t>Lorem Ipsum is simply dummy text of the printing and typesetting industry.</a:t>
            </a:r>
          </a:p>
        </p:txBody>
      </p:sp>
      <p:sp>
        <p:nvSpPr>
          <p:cNvPr id="5" name="Text Placeholder 4">
            <a:extLst>
              <a:ext uri="{FF2B5EF4-FFF2-40B4-BE49-F238E27FC236}">
                <a16:creationId xmlns:a16="http://schemas.microsoft.com/office/drawing/2014/main" id="{5F7D91EC-3715-4245-A9F7-E8AE1381DBC5}"/>
              </a:ext>
            </a:extLst>
          </p:cNvPr>
          <p:cNvSpPr>
            <a:spLocks noGrp="1"/>
          </p:cNvSpPr>
          <p:nvPr>
            <p:ph type="body" sz="quarter" idx="22"/>
          </p:nvPr>
        </p:nvSpPr>
        <p:spPr/>
        <p:txBody>
          <a:bodyPr/>
          <a:lstStyle/>
          <a:p>
            <a:r>
              <a:rPr lang="en-US" dirty="0"/>
              <a:t>LOREM  IPSUM</a:t>
            </a:r>
          </a:p>
        </p:txBody>
      </p:sp>
      <p:sp>
        <p:nvSpPr>
          <p:cNvPr id="6" name="Text Placeholder 5">
            <a:extLst>
              <a:ext uri="{FF2B5EF4-FFF2-40B4-BE49-F238E27FC236}">
                <a16:creationId xmlns:a16="http://schemas.microsoft.com/office/drawing/2014/main" id="{48897C61-6B33-4890-8F87-39AFF517A828}"/>
              </a:ext>
            </a:extLst>
          </p:cNvPr>
          <p:cNvSpPr>
            <a:spLocks noGrp="1"/>
          </p:cNvSpPr>
          <p:nvPr>
            <p:ph type="body" sz="quarter" idx="23"/>
          </p:nvPr>
        </p:nvSpPr>
        <p:spPr/>
        <p:txBody>
          <a:bodyPr/>
          <a:lstStyle/>
          <a:p>
            <a:pPr marL="0" indent="0">
              <a:buNone/>
            </a:pPr>
            <a:r>
              <a:rPr lang="en-US" dirty="0"/>
              <a:t>Lorem Ipsum is simply dummy text of the printing and typesetting industry.</a:t>
            </a:r>
          </a:p>
        </p:txBody>
      </p:sp>
      <p:sp>
        <p:nvSpPr>
          <p:cNvPr id="7" name="Text Placeholder 6">
            <a:extLst>
              <a:ext uri="{FF2B5EF4-FFF2-40B4-BE49-F238E27FC236}">
                <a16:creationId xmlns:a16="http://schemas.microsoft.com/office/drawing/2014/main" id="{1EE060ED-C739-4C9A-885C-35AD8CF242C2}"/>
              </a:ext>
            </a:extLst>
          </p:cNvPr>
          <p:cNvSpPr>
            <a:spLocks noGrp="1"/>
          </p:cNvSpPr>
          <p:nvPr>
            <p:ph type="body" sz="quarter" idx="24"/>
          </p:nvPr>
        </p:nvSpPr>
        <p:spPr/>
        <p:txBody>
          <a:bodyPr/>
          <a:lstStyle/>
          <a:p>
            <a:r>
              <a:rPr lang="en-US" dirty="0"/>
              <a:t>LOREM  IPSUM</a:t>
            </a:r>
          </a:p>
        </p:txBody>
      </p:sp>
      <p:sp>
        <p:nvSpPr>
          <p:cNvPr id="8" name="Text Placeholder 7">
            <a:extLst>
              <a:ext uri="{FF2B5EF4-FFF2-40B4-BE49-F238E27FC236}">
                <a16:creationId xmlns:a16="http://schemas.microsoft.com/office/drawing/2014/main" id="{97B8E029-9647-40CA-ADAB-B2470690BC1F}"/>
              </a:ext>
            </a:extLst>
          </p:cNvPr>
          <p:cNvSpPr>
            <a:spLocks noGrp="1"/>
          </p:cNvSpPr>
          <p:nvPr>
            <p:ph type="body" sz="quarter" idx="25"/>
          </p:nvPr>
        </p:nvSpPr>
        <p:spPr/>
        <p:txBody>
          <a:bodyPr/>
          <a:lstStyle/>
          <a:p>
            <a:pPr marL="0" indent="0">
              <a:buNone/>
            </a:pPr>
            <a:r>
              <a:rPr lang="en-US" dirty="0"/>
              <a:t>Lorem Ipsum is simply dummy text of the printing and typesetting industry.</a:t>
            </a:r>
          </a:p>
        </p:txBody>
      </p:sp>
      <p:sp>
        <p:nvSpPr>
          <p:cNvPr id="9" name="Text Placeholder 8">
            <a:extLst>
              <a:ext uri="{FF2B5EF4-FFF2-40B4-BE49-F238E27FC236}">
                <a16:creationId xmlns:a16="http://schemas.microsoft.com/office/drawing/2014/main" id="{32D5F115-2311-40FC-B9BC-A65A1A69CE86}"/>
              </a:ext>
            </a:extLst>
          </p:cNvPr>
          <p:cNvSpPr>
            <a:spLocks noGrp="1"/>
          </p:cNvSpPr>
          <p:nvPr>
            <p:ph type="body" sz="quarter" idx="26"/>
          </p:nvPr>
        </p:nvSpPr>
        <p:spPr/>
        <p:txBody>
          <a:bodyPr/>
          <a:lstStyle/>
          <a:p>
            <a:r>
              <a:rPr lang="en-US" dirty="0"/>
              <a:t>LOREM  IPSUM</a:t>
            </a:r>
          </a:p>
        </p:txBody>
      </p:sp>
      <p:sp>
        <p:nvSpPr>
          <p:cNvPr id="10" name="Text Placeholder 9">
            <a:extLst>
              <a:ext uri="{FF2B5EF4-FFF2-40B4-BE49-F238E27FC236}">
                <a16:creationId xmlns:a16="http://schemas.microsoft.com/office/drawing/2014/main" id="{BE13763C-8F01-4339-9942-538ECBA2D781}"/>
              </a:ext>
            </a:extLst>
          </p:cNvPr>
          <p:cNvSpPr>
            <a:spLocks noGrp="1"/>
          </p:cNvSpPr>
          <p:nvPr>
            <p:ph type="body" sz="quarter" idx="27"/>
          </p:nvPr>
        </p:nvSpPr>
        <p:spPr/>
        <p:txBody>
          <a:bodyPr/>
          <a:lstStyle/>
          <a:p>
            <a:pPr marL="0" indent="0">
              <a:buNone/>
            </a:pPr>
            <a:r>
              <a:rPr lang="en-US" dirty="0"/>
              <a:t>Lorem Ipsum is simply dummy text of the printing and typesetting industry.</a:t>
            </a:r>
          </a:p>
        </p:txBody>
      </p:sp>
      <p:sp>
        <p:nvSpPr>
          <p:cNvPr id="11" name="Text Placeholder 10">
            <a:extLst>
              <a:ext uri="{FF2B5EF4-FFF2-40B4-BE49-F238E27FC236}">
                <a16:creationId xmlns:a16="http://schemas.microsoft.com/office/drawing/2014/main" id="{BFE9B88F-4721-458A-A6D8-1A215D882DC0}"/>
              </a:ext>
            </a:extLst>
          </p:cNvPr>
          <p:cNvSpPr>
            <a:spLocks noGrp="1"/>
          </p:cNvSpPr>
          <p:nvPr>
            <p:ph type="body" sz="quarter" idx="28"/>
          </p:nvPr>
        </p:nvSpPr>
        <p:spPr/>
        <p:txBody>
          <a:bodyPr/>
          <a:lstStyle/>
          <a:p>
            <a:r>
              <a:rPr lang="en-US"/>
              <a:t>LOREM  IPSUM</a:t>
            </a:r>
          </a:p>
          <a:p>
            <a:endParaRPr lang="en-US" dirty="0"/>
          </a:p>
        </p:txBody>
      </p:sp>
      <p:sp>
        <p:nvSpPr>
          <p:cNvPr id="12" name="Text Placeholder 11">
            <a:extLst>
              <a:ext uri="{FF2B5EF4-FFF2-40B4-BE49-F238E27FC236}">
                <a16:creationId xmlns:a16="http://schemas.microsoft.com/office/drawing/2014/main" id="{0A5A5A14-D13E-40AB-A1CC-A24C61A3A8E7}"/>
              </a:ext>
            </a:extLst>
          </p:cNvPr>
          <p:cNvSpPr>
            <a:spLocks noGrp="1"/>
          </p:cNvSpPr>
          <p:nvPr>
            <p:ph type="body" sz="quarter" idx="29"/>
          </p:nvPr>
        </p:nvSpPr>
        <p:spPr/>
        <p:txBody>
          <a:bodyPr/>
          <a:lstStyle/>
          <a:p>
            <a:pPr marL="0" indent="0">
              <a:buNone/>
            </a:pPr>
            <a:r>
              <a:rPr lang="en-US" dirty="0"/>
              <a:t>Lorem Ipsum is simply dummy text of the printing and typesetting industry.</a:t>
            </a:r>
          </a:p>
        </p:txBody>
      </p:sp>
      <p:sp>
        <p:nvSpPr>
          <p:cNvPr id="13" name="Text Placeholder 12">
            <a:extLst>
              <a:ext uri="{FF2B5EF4-FFF2-40B4-BE49-F238E27FC236}">
                <a16:creationId xmlns:a16="http://schemas.microsoft.com/office/drawing/2014/main" id="{C597F6AB-6ED5-42E3-BF9F-4BEC75968DB9}"/>
              </a:ext>
            </a:extLst>
          </p:cNvPr>
          <p:cNvSpPr>
            <a:spLocks noGrp="1"/>
          </p:cNvSpPr>
          <p:nvPr>
            <p:ph type="body" sz="quarter" idx="30"/>
          </p:nvPr>
        </p:nvSpPr>
        <p:spPr/>
        <p:txBody>
          <a:bodyPr/>
          <a:lstStyle/>
          <a:p>
            <a:r>
              <a:rPr lang="en-US" dirty="0"/>
              <a:t>LOREM  IPSUM</a:t>
            </a:r>
          </a:p>
        </p:txBody>
      </p:sp>
      <p:sp>
        <p:nvSpPr>
          <p:cNvPr id="14" name="Text Placeholder 13">
            <a:extLst>
              <a:ext uri="{FF2B5EF4-FFF2-40B4-BE49-F238E27FC236}">
                <a16:creationId xmlns:a16="http://schemas.microsoft.com/office/drawing/2014/main" id="{29B5BA49-3B77-4DEE-925B-3A7D105920CF}"/>
              </a:ext>
            </a:extLst>
          </p:cNvPr>
          <p:cNvSpPr>
            <a:spLocks noGrp="1"/>
          </p:cNvSpPr>
          <p:nvPr>
            <p:ph type="body" sz="quarter" idx="31"/>
          </p:nvPr>
        </p:nvSpPr>
        <p:spPr/>
        <p:txBody>
          <a:bodyPr/>
          <a:lstStyle/>
          <a:p>
            <a:pPr marL="0" indent="0">
              <a:buNone/>
            </a:pPr>
            <a:r>
              <a:rPr lang="en-US" dirty="0"/>
              <a:t>Lorem Ipsum is simply dummy text of the printing and typesetting industry.</a:t>
            </a:r>
          </a:p>
        </p:txBody>
      </p:sp>
      <p:sp>
        <p:nvSpPr>
          <p:cNvPr id="15" name="Text Placeholder 14">
            <a:extLst>
              <a:ext uri="{FF2B5EF4-FFF2-40B4-BE49-F238E27FC236}">
                <a16:creationId xmlns:a16="http://schemas.microsoft.com/office/drawing/2014/main" id="{BC8AB0C0-BA2F-4F94-87A1-598C09FB5CF2}"/>
              </a:ext>
            </a:extLst>
          </p:cNvPr>
          <p:cNvSpPr>
            <a:spLocks noGrp="1"/>
          </p:cNvSpPr>
          <p:nvPr>
            <p:ph type="body" sz="quarter" idx="32"/>
          </p:nvPr>
        </p:nvSpPr>
        <p:spPr/>
        <p:txBody>
          <a:bodyPr/>
          <a:lstStyle/>
          <a:p>
            <a:r>
              <a:rPr lang="en-US" dirty="0"/>
              <a:t>LOREM  IPSUM</a:t>
            </a:r>
          </a:p>
        </p:txBody>
      </p:sp>
      <p:pic>
        <p:nvPicPr>
          <p:cNvPr id="36" name="Graphic 35">
            <a:extLst>
              <a:ext uri="{FF2B5EF4-FFF2-40B4-BE49-F238E27FC236}">
                <a16:creationId xmlns:a16="http://schemas.microsoft.com/office/drawing/2014/main" id="{75EEB1A8-22ED-47F0-A96E-A5DE61320E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8057" y="2828674"/>
            <a:ext cx="821622" cy="722031"/>
          </a:xfrm>
          <a:prstGeom prst="rect">
            <a:avLst/>
          </a:prstGeom>
        </p:spPr>
      </p:pic>
      <p:pic>
        <p:nvPicPr>
          <p:cNvPr id="38" name="Graphic 37">
            <a:extLst>
              <a:ext uri="{FF2B5EF4-FFF2-40B4-BE49-F238E27FC236}">
                <a16:creationId xmlns:a16="http://schemas.microsoft.com/office/drawing/2014/main" id="{73FC7755-164F-496E-A277-FBE2611D83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9805" y="547366"/>
            <a:ext cx="824390" cy="550463"/>
          </a:xfrm>
          <a:prstGeom prst="rect">
            <a:avLst/>
          </a:prstGeom>
        </p:spPr>
      </p:pic>
      <p:pic>
        <p:nvPicPr>
          <p:cNvPr id="39" name="Graphic 38">
            <a:extLst>
              <a:ext uri="{FF2B5EF4-FFF2-40B4-BE49-F238E27FC236}">
                <a16:creationId xmlns:a16="http://schemas.microsoft.com/office/drawing/2014/main" id="{8FBE1D0E-BB38-4250-AB72-8CA35714E5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293912">
            <a:off x="6879368" y="2805504"/>
            <a:ext cx="741936" cy="729144"/>
          </a:xfrm>
          <a:prstGeom prst="rect">
            <a:avLst/>
          </a:prstGeom>
        </p:spPr>
      </p:pic>
      <p:pic>
        <p:nvPicPr>
          <p:cNvPr id="40" name="Graphic 39">
            <a:extLst>
              <a:ext uri="{FF2B5EF4-FFF2-40B4-BE49-F238E27FC236}">
                <a16:creationId xmlns:a16="http://schemas.microsoft.com/office/drawing/2014/main" id="{86E6E9FC-AC68-42B7-B7DF-E8B88F7E73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58799" y="437176"/>
            <a:ext cx="582925" cy="786486"/>
          </a:xfrm>
          <a:prstGeom prst="rect">
            <a:avLst/>
          </a:prstGeom>
        </p:spPr>
      </p:pic>
      <p:grpSp>
        <p:nvGrpSpPr>
          <p:cNvPr id="44" name="Group 43">
            <a:extLst>
              <a:ext uri="{FF2B5EF4-FFF2-40B4-BE49-F238E27FC236}">
                <a16:creationId xmlns:a16="http://schemas.microsoft.com/office/drawing/2014/main" id="{1C99C60C-2D1F-4D30-BC8B-3EA9C4B9D242}"/>
              </a:ext>
            </a:extLst>
          </p:cNvPr>
          <p:cNvGrpSpPr/>
          <p:nvPr/>
        </p:nvGrpSpPr>
        <p:grpSpPr>
          <a:xfrm>
            <a:off x="4182874" y="3127355"/>
            <a:ext cx="778251" cy="367997"/>
            <a:chOff x="4200022" y="3108693"/>
            <a:chExt cx="778251" cy="367997"/>
          </a:xfrm>
        </p:grpSpPr>
        <p:pic>
          <p:nvPicPr>
            <p:cNvPr id="37" name="Graphic 36">
              <a:extLst>
                <a:ext uri="{FF2B5EF4-FFF2-40B4-BE49-F238E27FC236}">
                  <a16:creationId xmlns:a16="http://schemas.microsoft.com/office/drawing/2014/main" id="{4F620F05-C5B9-4FFE-94C2-F46AD7D4F2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00022" y="3108693"/>
              <a:ext cx="473002" cy="291852"/>
            </a:xfrm>
            <a:prstGeom prst="rect">
              <a:avLst/>
            </a:prstGeom>
          </p:spPr>
        </p:pic>
        <p:pic>
          <p:nvPicPr>
            <p:cNvPr id="43" name="Graphic 42">
              <a:extLst>
                <a:ext uri="{FF2B5EF4-FFF2-40B4-BE49-F238E27FC236}">
                  <a16:creationId xmlns:a16="http://schemas.microsoft.com/office/drawing/2014/main" id="{90005D24-C15B-4914-8446-A6FDF375AB8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72000" y="3228705"/>
              <a:ext cx="406273" cy="247985"/>
            </a:xfrm>
            <a:prstGeom prst="rect">
              <a:avLst/>
            </a:prstGeom>
          </p:spPr>
        </p:pic>
      </p:grpSp>
      <p:pic>
        <p:nvPicPr>
          <p:cNvPr id="46" name="Graphic 45">
            <a:extLst>
              <a:ext uri="{FF2B5EF4-FFF2-40B4-BE49-F238E27FC236}">
                <a16:creationId xmlns:a16="http://schemas.microsoft.com/office/drawing/2014/main" id="{5FC7550B-9D49-4155-B25D-ADD79309A09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57681" y="371859"/>
            <a:ext cx="582925" cy="777233"/>
          </a:xfrm>
          <a:prstGeom prst="rect">
            <a:avLst/>
          </a:prstGeom>
        </p:spPr>
      </p:pic>
      <p:pic>
        <p:nvPicPr>
          <p:cNvPr id="47" name="Graphic 46">
            <a:extLst>
              <a:ext uri="{FF2B5EF4-FFF2-40B4-BE49-F238E27FC236}">
                <a16:creationId xmlns:a16="http://schemas.microsoft.com/office/drawing/2014/main" id="{C52C17E6-2596-49A3-A7CD-69C851CB36A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0571" y="143095"/>
            <a:ext cx="1090052" cy="594574"/>
          </a:xfrm>
          <a:prstGeom prst="rect">
            <a:avLst/>
          </a:prstGeom>
        </p:spPr>
      </p:pic>
      <p:pic>
        <p:nvPicPr>
          <p:cNvPr id="48" name="Graphic 47">
            <a:extLst>
              <a:ext uri="{FF2B5EF4-FFF2-40B4-BE49-F238E27FC236}">
                <a16:creationId xmlns:a16="http://schemas.microsoft.com/office/drawing/2014/main" id="{0226AAF3-FC20-4DED-8F74-873C316D325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94793" y="2524949"/>
            <a:ext cx="730831" cy="495478"/>
          </a:xfrm>
          <a:prstGeom prst="rect">
            <a:avLst/>
          </a:prstGeom>
        </p:spPr>
      </p:pic>
      <p:pic>
        <p:nvPicPr>
          <p:cNvPr id="50" name="Graphic 49">
            <a:extLst>
              <a:ext uri="{FF2B5EF4-FFF2-40B4-BE49-F238E27FC236}">
                <a16:creationId xmlns:a16="http://schemas.microsoft.com/office/drawing/2014/main" id="{87D317CD-AF6B-4E29-95D0-9787044899E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91360" y="4530955"/>
            <a:ext cx="842312" cy="445930"/>
          </a:xfrm>
          <a:prstGeom prst="rect">
            <a:avLst/>
          </a:prstGeom>
        </p:spPr>
      </p:pic>
      <p:pic>
        <p:nvPicPr>
          <p:cNvPr id="51" name="Graphic 50">
            <a:extLst>
              <a:ext uri="{FF2B5EF4-FFF2-40B4-BE49-F238E27FC236}">
                <a16:creationId xmlns:a16="http://schemas.microsoft.com/office/drawing/2014/main" id="{1D98E169-0679-492C-844A-BFD5B77C629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539049" y="4530955"/>
            <a:ext cx="437172" cy="437172"/>
          </a:xfrm>
          <a:prstGeom prst="rect">
            <a:avLst/>
          </a:prstGeom>
        </p:spPr>
      </p:pic>
      <p:pic>
        <p:nvPicPr>
          <p:cNvPr id="52" name="Graphic 51">
            <a:extLst>
              <a:ext uri="{FF2B5EF4-FFF2-40B4-BE49-F238E27FC236}">
                <a16:creationId xmlns:a16="http://schemas.microsoft.com/office/drawing/2014/main" id="{71BCE5F5-191D-4DAB-AB0C-E77865F7A9A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10748" y="2571750"/>
            <a:ext cx="437172" cy="437172"/>
          </a:xfrm>
          <a:prstGeom prst="rect">
            <a:avLst/>
          </a:prstGeom>
        </p:spPr>
      </p:pic>
      <p:grpSp>
        <p:nvGrpSpPr>
          <p:cNvPr id="53" name="Group 52">
            <a:extLst>
              <a:ext uri="{FF2B5EF4-FFF2-40B4-BE49-F238E27FC236}">
                <a16:creationId xmlns:a16="http://schemas.microsoft.com/office/drawing/2014/main" id="{1F1D8593-9325-4C3A-AB64-32B9B30D24FC}"/>
              </a:ext>
            </a:extLst>
          </p:cNvPr>
          <p:cNvGrpSpPr/>
          <p:nvPr/>
        </p:nvGrpSpPr>
        <p:grpSpPr>
          <a:xfrm>
            <a:off x="8117940" y="267022"/>
            <a:ext cx="858281" cy="437172"/>
            <a:chOff x="359351" y="4372149"/>
            <a:chExt cx="858281" cy="437172"/>
          </a:xfrm>
          <a:solidFill>
            <a:schemeClr val="accent2">
              <a:lumMod val="75000"/>
            </a:schemeClr>
          </a:solidFill>
        </p:grpSpPr>
        <p:pic>
          <p:nvPicPr>
            <p:cNvPr id="54" name="Graphic 53">
              <a:extLst>
                <a:ext uri="{FF2B5EF4-FFF2-40B4-BE49-F238E27FC236}">
                  <a16:creationId xmlns:a16="http://schemas.microsoft.com/office/drawing/2014/main" id="{3917FD97-5759-43DC-A3AC-608545DF16BE}"/>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59351" y="4372149"/>
              <a:ext cx="437172" cy="437172"/>
            </a:xfrm>
            <a:prstGeom prst="rect">
              <a:avLst/>
            </a:prstGeom>
          </p:spPr>
        </p:pic>
        <p:pic>
          <p:nvPicPr>
            <p:cNvPr id="55" name="Graphic 54">
              <a:extLst>
                <a:ext uri="{FF2B5EF4-FFF2-40B4-BE49-F238E27FC236}">
                  <a16:creationId xmlns:a16="http://schemas.microsoft.com/office/drawing/2014/main" id="{8A5A6E40-3ADA-4CF3-A141-DA21E16C715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780460" y="4372149"/>
              <a:ext cx="437172" cy="437172"/>
            </a:xfrm>
            <a:prstGeom prst="rect">
              <a:avLst/>
            </a:prstGeom>
          </p:spPr>
        </p:pic>
      </p:grpSp>
    </p:spTree>
    <p:extLst>
      <p:ext uri="{BB962C8B-B14F-4D97-AF65-F5344CB8AC3E}">
        <p14:creationId xmlns:p14="http://schemas.microsoft.com/office/powerpoint/2010/main" val="1354626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1B959C0A-8AE8-496A-ACCF-FF8D185784F3}"/>
              </a:ext>
            </a:extLst>
          </p:cNvPr>
          <p:cNvSpPr>
            <a:spLocks noGrp="1"/>
          </p:cNvSpPr>
          <p:nvPr>
            <p:ph type="body" sz="quarter" idx="20"/>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semper ante vitae </a:t>
            </a:r>
            <a:r>
              <a:rPr lang="en-US" dirty="0" err="1"/>
              <a:t>metus</a:t>
            </a:r>
            <a:r>
              <a:rPr lang="en-US" dirty="0"/>
              <a:t> </a:t>
            </a:r>
            <a:r>
              <a:rPr lang="en-US" dirty="0" err="1"/>
              <a:t>tristique</a:t>
            </a:r>
            <a:r>
              <a:rPr lang="en-US" dirty="0"/>
              <a:t> </a:t>
            </a:r>
            <a:r>
              <a:rPr lang="en-US" dirty="0" err="1"/>
              <a:t>luctus</a:t>
            </a:r>
            <a:r>
              <a:rPr lang="en-US" dirty="0"/>
              <a:t>. </a:t>
            </a:r>
          </a:p>
        </p:txBody>
      </p:sp>
      <p:sp>
        <p:nvSpPr>
          <p:cNvPr id="21" name="Text Placeholder 20">
            <a:extLst>
              <a:ext uri="{FF2B5EF4-FFF2-40B4-BE49-F238E27FC236}">
                <a16:creationId xmlns:a16="http://schemas.microsoft.com/office/drawing/2014/main" id="{C6AA3662-8DAC-49A5-87FB-447BAD739DE8}"/>
              </a:ext>
            </a:extLst>
          </p:cNvPr>
          <p:cNvSpPr>
            <a:spLocks noGrp="1"/>
          </p:cNvSpPr>
          <p:nvPr>
            <p:ph type="body" sz="quarter" idx="21"/>
          </p:nvPr>
        </p:nvSpPr>
        <p:spPr/>
        <p:txBody>
          <a:bodyPr/>
          <a:lstStyle/>
          <a:p>
            <a:r>
              <a:rPr lang="en-US" dirty="0"/>
              <a:t>LOREM IPSUM</a:t>
            </a:r>
          </a:p>
        </p:txBody>
      </p:sp>
      <p:sp>
        <p:nvSpPr>
          <p:cNvPr id="22" name="Text Placeholder 21">
            <a:extLst>
              <a:ext uri="{FF2B5EF4-FFF2-40B4-BE49-F238E27FC236}">
                <a16:creationId xmlns:a16="http://schemas.microsoft.com/office/drawing/2014/main" id="{C30C8A1B-6F8A-4313-AB41-9FB9B476237B}"/>
              </a:ext>
            </a:extLst>
          </p:cNvPr>
          <p:cNvSpPr>
            <a:spLocks noGrp="1"/>
          </p:cNvSpPr>
          <p:nvPr>
            <p:ph type="body" sz="quarter" idx="22"/>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semper ante vitae </a:t>
            </a:r>
            <a:r>
              <a:rPr lang="en-US" dirty="0" err="1"/>
              <a:t>metus</a:t>
            </a:r>
            <a:r>
              <a:rPr lang="en-US" dirty="0"/>
              <a:t> </a:t>
            </a:r>
            <a:r>
              <a:rPr lang="en-US" dirty="0" err="1"/>
              <a:t>tristique</a:t>
            </a:r>
            <a:r>
              <a:rPr lang="en-US" dirty="0"/>
              <a:t> </a:t>
            </a:r>
            <a:r>
              <a:rPr lang="en-US" dirty="0" err="1"/>
              <a:t>luctus</a:t>
            </a:r>
            <a:r>
              <a:rPr lang="en-US" dirty="0"/>
              <a:t>. </a:t>
            </a:r>
          </a:p>
        </p:txBody>
      </p:sp>
      <p:sp>
        <p:nvSpPr>
          <p:cNvPr id="23" name="Text Placeholder 22">
            <a:extLst>
              <a:ext uri="{FF2B5EF4-FFF2-40B4-BE49-F238E27FC236}">
                <a16:creationId xmlns:a16="http://schemas.microsoft.com/office/drawing/2014/main" id="{9FC80620-9EC4-46CB-A218-BF28934E68A3}"/>
              </a:ext>
            </a:extLst>
          </p:cNvPr>
          <p:cNvSpPr>
            <a:spLocks noGrp="1"/>
          </p:cNvSpPr>
          <p:nvPr>
            <p:ph type="body" sz="quarter" idx="23"/>
          </p:nvPr>
        </p:nvSpPr>
        <p:spPr/>
        <p:txBody>
          <a:bodyPr/>
          <a:lstStyle/>
          <a:p>
            <a:r>
              <a:rPr lang="en-US" dirty="0"/>
              <a:t>LOREM IPSUM</a:t>
            </a:r>
          </a:p>
        </p:txBody>
      </p:sp>
      <p:sp>
        <p:nvSpPr>
          <p:cNvPr id="24" name="Text Placeholder 23">
            <a:extLst>
              <a:ext uri="{FF2B5EF4-FFF2-40B4-BE49-F238E27FC236}">
                <a16:creationId xmlns:a16="http://schemas.microsoft.com/office/drawing/2014/main" id="{FCF2B9AE-D4DF-48C2-ACE2-CB9FB12DE5A4}"/>
              </a:ext>
            </a:extLst>
          </p:cNvPr>
          <p:cNvSpPr>
            <a:spLocks noGrp="1"/>
          </p:cNvSpPr>
          <p:nvPr>
            <p:ph type="body" sz="quarter" idx="24"/>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semper ante vitae </a:t>
            </a:r>
            <a:r>
              <a:rPr lang="en-US" dirty="0" err="1"/>
              <a:t>metus</a:t>
            </a:r>
            <a:r>
              <a:rPr lang="en-US" dirty="0"/>
              <a:t> </a:t>
            </a:r>
            <a:r>
              <a:rPr lang="en-US" dirty="0" err="1"/>
              <a:t>tristique</a:t>
            </a:r>
            <a:r>
              <a:rPr lang="en-US" dirty="0"/>
              <a:t> </a:t>
            </a:r>
            <a:r>
              <a:rPr lang="en-US" dirty="0" err="1"/>
              <a:t>luctus</a:t>
            </a:r>
            <a:r>
              <a:rPr lang="en-US" dirty="0"/>
              <a:t>. </a:t>
            </a:r>
          </a:p>
        </p:txBody>
      </p:sp>
      <p:sp>
        <p:nvSpPr>
          <p:cNvPr id="25" name="Text Placeholder 24">
            <a:extLst>
              <a:ext uri="{FF2B5EF4-FFF2-40B4-BE49-F238E27FC236}">
                <a16:creationId xmlns:a16="http://schemas.microsoft.com/office/drawing/2014/main" id="{B71520CE-2685-4EE4-B19B-6FA3D56556FD}"/>
              </a:ext>
            </a:extLst>
          </p:cNvPr>
          <p:cNvSpPr>
            <a:spLocks noGrp="1"/>
          </p:cNvSpPr>
          <p:nvPr>
            <p:ph type="body" sz="quarter" idx="25"/>
          </p:nvPr>
        </p:nvSpPr>
        <p:spPr/>
        <p:txBody>
          <a:bodyPr/>
          <a:lstStyle/>
          <a:p>
            <a:r>
              <a:rPr lang="en-US" dirty="0"/>
              <a:t>LOREM IPSUM</a:t>
            </a:r>
          </a:p>
        </p:txBody>
      </p:sp>
      <p:sp>
        <p:nvSpPr>
          <p:cNvPr id="26" name="Text Placeholder 25">
            <a:extLst>
              <a:ext uri="{FF2B5EF4-FFF2-40B4-BE49-F238E27FC236}">
                <a16:creationId xmlns:a16="http://schemas.microsoft.com/office/drawing/2014/main" id="{2D00FE63-DD88-459A-926A-96F9BE36EECE}"/>
              </a:ext>
            </a:extLst>
          </p:cNvPr>
          <p:cNvSpPr>
            <a:spLocks noGrp="1"/>
          </p:cNvSpPr>
          <p:nvPr>
            <p:ph type="body" sz="quarter" idx="26"/>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semper ante vitae </a:t>
            </a:r>
            <a:r>
              <a:rPr lang="en-US" dirty="0" err="1"/>
              <a:t>metus</a:t>
            </a:r>
            <a:r>
              <a:rPr lang="en-US" dirty="0"/>
              <a:t> </a:t>
            </a:r>
            <a:r>
              <a:rPr lang="en-US" dirty="0" err="1"/>
              <a:t>tristique</a:t>
            </a:r>
            <a:r>
              <a:rPr lang="en-US" dirty="0"/>
              <a:t> </a:t>
            </a:r>
            <a:r>
              <a:rPr lang="en-US" dirty="0" err="1"/>
              <a:t>luctus</a:t>
            </a:r>
            <a:r>
              <a:rPr lang="en-US" dirty="0"/>
              <a:t>. </a:t>
            </a:r>
          </a:p>
        </p:txBody>
      </p:sp>
      <p:sp>
        <p:nvSpPr>
          <p:cNvPr id="27" name="Text Placeholder 26">
            <a:extLst>
              <a:ext uri="{FF2B5EF4-FFF2-40B4-BE49-F238E27FC236}">
                <a16:creationId xmlns:a16="http://schemas.microsoft.com/office/drawing/2014/main" id="{96CA0999-4B33-40D4-B0E4-DEE13FB864AA}"/>
              </a:ext>
            </a:extLst>
          </p:cNvPr>
          <p:cNvSpPr>
            <a:spLocks noGrp="1"/>
          </p:cNvSpPr>
          <p:nvPr>
            <p:ph type="body" sz="quarter" idx="27"/>
          </p:nvPr>
        </p:nvSpPr>
        <p:spPr/>
        <p:txBody>
          <a:bodyPr/>
          <a:lstStyle/>
          <a:p>
            <a:r>
              <a:rPr lang="en-US" dirty="0"/>
              <a:t>LOREM IPSUM</a:t>
            </a:r>
          </a:p>
        </p:txBody>
      </p:sp>
      <p:sp>
        <p:nvSpPr>
          <p:cNvPr id="28" name="Text Placeholder 27">
            <a:extLst>
              <a:ext uri="{FF2B5EF4-FFF2-40B4-BE49-F238E27FC236}">
                <a16:creationId xmlns:a16="http://schemas.microsoft.com/office/drawing/2014/main" id="{52374AD3-0507-4E11-9B38-6A5BD1C34894}"/>
              </a:ext>
            </a:extLst>
          </p:cNvPr>
          <p:cNvSpPr>
            <a:spLocks noGrp="1"/>
          </p:cNvSpPr>
          <p:nvPr>
            <p:ph type="body" sz="quarter" idx="10"/>
          </p:nvPr>
        </p:nvSpPr>
        <p:spPr/>
        <p:txBody>
          <a:bodyPr/>
          <a:lstStyle/>
          <a:p>
            <a:r>
              <a:rPr lang="en-US" dirty="0"/>
              <a:t>Happy Dragon Year</a:t>
            </a:r>
          </a:p>
        </p:txBody>
      </p:sp>
      <p:grpSp>
        <p:nvGrpSpPr>
          <p:cNvPr id="119" name="Group 118">
            <a:extLst>
              <a:ext uri="{FF2B5EF4-FFF2-40B4-BE49-F238E27FC236}">
                <a16:creationId xmlns:a16="http://schemas.microsoft.com/office/drawing/2014/main" id="{7963E443-5FAA-47C5-BEE7-F2815314BE65}"/>
              </a:ext>
            </a:extLst>
          </p:cNvPr>
          <p:cNvGrpSpPr/>
          <p:nvPr/>
        </p:nvGrpSpPr>
        <p:grpSpPr>
          <a:xfrm>
            <a:off x="3470530" y="1435709"/>
            <a:ext cx="2202942" cy="2181051"/>
            <a:chOff x="3470530" y="1435709"/>
            <a:chExt cx="2202942" cy="2181051"/>
          </a:xfrm>
        </p:grpSpPr>
        <p:grpSp>
          <p:nvGrpSpPr>
            <p:cNvPr id="57" name="Group 56">
              <a:extLst>
                <a:ext uri="{FF2B5EF4-FFF2-40B4-BE49-F238E27FC236}">
                  <a16:creationId xmlns:a16="http://schemas.microsoft.com/office/drawing/2014/main" id="{364E18F8-EE60-4335-B25B-7DC74B49AE6E}"/>
                </a:ext>
              </a:extLst>
            </p:cNvPr>
            <p:cNvGrpSpPr/>
            <p:nvPr/>
          </p:nvGrpSpPr>
          <p:grpSpPr>
            <a:xfrm>
              <a:off x="3470530" y="1441678"/>
              <a:ext cx="968306" cy="968306"/>
              <a:chOff x="885564" y="2928251"/>
              <a:chExt cx="792480" cy="792480"/>
            </a:xfrm>
          </p:grpSpPr>
          <p:sp>
            <p:nvSpPr>
              <p:cNvPr id="59" name="Oval 58">
                <a:extLst>
                  <a:ext uri="{FF2B5EF4-FFF2-40B4-BE49-F238E27FC236}">
                    <a16:creationId xmlns:a16="http://schemas.microsoft.com/office/drawing/2014/main" id="{23B6B725-2C3A-474F-9E66-6D8CAFB4C12D}"/>
                  </a:ext>
                </a:extLst>
              </p:cNvPr>
              <p:cNvSpPr/>
              <p:nvPr/>
            </p:nvSpPr>
            <p:spPr>
              <a:xfrm>
                <a:off x="885564" y="2928251"/>
                <a:ext cx="792480" cy="79248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45132858-9CF8-435F-BF03-83163A5C0AC1}"/>
                  </a:ext>
                </a:extLst>
              </p:cNvPr>
              <p:cNvSpPr/>
              <p:nvPr/>
            </p:nvSpPr>
            <p:spPr>
              <a:xfrm>
                <a:off x="938873" y="2982528"/>
                <a:ext cx="681959" cy="68195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E1AA97AE-0A8C-4941-833D-100062FD82F1}"/>
                  </a:ext>
                </a:extLst>
              </p:cNvPr>
              <p:cNvSpPr/>
              <p:nvPr/>
            </p:nvSpPr>
            <p:spPr>
              <a:xfrm>
                <a:off x="996453" y="3039140"/>
                <a:ext cx="570702" cy="5707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15468C73-D563-4978-988A-803EFA5B30DC}"/>
                </a:ext>
              </a:extLst>
            </p:cNvPr>
            <p:cNvGrpSpPr/>
            <p:nvPr/>
          </p:nvGrpSpPr>
          <p:grpSpPr>
            <a:xfrm>
              <a:off x="4705166" y="1435709"/>
              <a:ext cx="968306" cy="968306"/>
              <a:chOff x="885564" y="2928251"/>
              <a:chExt cx="792480" cy="792480"/>
            </a:xfrm>
          </p:grpSpPr>
          <p:sp>
            <p:nvSpPr>
              <p:cNvPr id="96" name="Oval 58">
                <a:extLst>
                  <a:ext uri="{FF2B5EF4-FFF2-40B4-BE49-F238E27FC236}">
                    <a16:creationId xmlns:a16="http://schemas.microsoft.com/office/drawing/2014/main" id="{8DA93AC0-51AF-4835-8D44-EEA129BDD51E}"/>
                  </a:ext>
                </a:extLst>
              </p:cNvPr>
              <p:cNvSpPr/>
              <p:nvPr/>
            </p:nvSpPr>
            <p:spPr>
              <a:xfrm>
                <a:off x="885564" y="2928251"/>
                <a:ext cx="792480" cy="79248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59">
                <a:extLst>
                  <a:ext uri="{FF2B5EF4-FFF2-40B4-BE49-F238E27FC236}">
                    <a16:creationId xmlns:a16="http://schemas.microsoft.com/office/drawing/2014/main" id="{19238F92-F9BD-4F66-8360-BBAE5DCDFDAB}"/>
                  </a:ext>
                </a:extLst>
              </p:cNvPr>
              <p:cNvSpPr/>
              <p:nvPr/>
            </p:nvSpPr>
            <p:spPr>
              <a:xfrm>
                <a:off x="938873" y="2982528"/>
                <a:ext cx="681959" cy="68195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60">
                <a:extLst>
                  <a:ext uri="{FF2B5EF4-FFF2-40B4-BE49-F238E27FC236}">
                    <a16:creationId xmlns:a16="http://schemas.microsoft.com/office/drawing/2014/main" id="{DDE76533-67E6-49F3-81D3-9E6C1C564E10}"/>
                  </a:ext>
                </a:extLst>
              </p:cNvPr>
              <p:cNvSpPr/>
              <p:nvPr/>
            </p:nvSpPr>
            <p:spPr>
              <a:xfrm>
                <a:off x="996453" y="3039140"/>
                <a:ext cx="570702" cy="5707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DD48F792-585E-4004-860D-A5587CB21590}"/>
                </a:ext>
              </a:extLst>
            </p:cNvPr>
            <p:cNvGrpSpPr/>
            <p:nvPr/>
          </p:nvGrpSpPr>
          <p:grpSpPr>
            <a:xfrm>
              <a:off x="3470530" y="2632040"/>
              <a:ext cx="968306" cy="968306"/>
              <a:chOff x="885564" y="2928251"/>
              <a:chExt cx="792480" cy="792480"/>
            </a:xfrm>
          </p:grpSpPr>
          <p:sp>
            <p:nvSpPr>
              <p:cNvPr id="100" name="Oval 58">
                <a:extLst>
                  <a:ext uri="{FF2B5EF4-FFF2-40B4-BE49-F238E27FC236}">
                    <a16:creationId xmlns:a16="http://schemas.microsoft.com/office/drawing/2014/main" id="{1E96C11E-FF57-4BA9-97B0-AFFCA82A2DAB}"/>
                  </a:ext>
                </a:extLst>
              </p:cNvPr>
              <p:cNvSpPr/>
              <p:nvPr/>
            </p:nvSpPr>
            <p:spPr>
              <a:xfrm>
                <a:off x="885564" y="2928251"/>
                <a:ext cx="792480" cy="79248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59">
                <a:extLst>
                  <a:ext uri="{FF2B5EF4-FFF2-40B4-BE49-F238E27FC236}">
                    <a16:creationId xmlns:a16="http://schemas.microsoft.com/office/drawing/2014/main" id="{F0E11DA9-E5AC-4A3E-AFD2-95AD7ADAD92E}"/>
                  </a:ext>
                </a:extLst>
              </p:cNvPr>
              <p:cNvSpPr/>
              <p:nvPr/>
            </p:nvSpPr>
            <p:spPr>
              <a:xfrm>
                <a:off x="938873" y="2982528"/>
                <a:ext cx="681959" cy="68195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60">
                <a:extLst>
                  <a:ext uri="{FF2B5EF4-FFF2-40B4-BE49-F238E27FC236}">
                    <a16:creationId xmlns:a16="http://schemas.microsoft.com/office/drawing/2014/main" id="{BE05BC27-5E8D-4548-8858-B17E4644DD8A}"/>
                  </a:ext>
                </a:extLst>
              </p:cNvPr>
              <p:cNvSpPr/>
              <p:nvPr/>
            </p:nvSpPr>
            <p:spPr>
              <a:xfrm>
                <a:off x="996453" y="3039140"/>
                <a:ext cx="570702" cy="5707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6E9057FE-72C2-4D62-AD06-70A5DB44D0CF}"/>
                </a:ext>
              </a:extLst>
            </p:cNvPr>
            <p:cNvGrpSpPr/>
            <p:nvPr/>
          </p:nvGrpSpPr>
          <p:grpSpPr>
            <a:xfrm>
              <a:off x="4705166" y="2626071"/>
              <a:ext cx="968306" cy="968306"/>
              <a:chOff x="885564" y="2928251"/>
              <a:chExt cx="792480" cy="792480"/>
            </a:xfrm>
          </p:grpSpPr>
          <p:sp>
            <p:nvSpPr>
              <p:cNvPr id="104" name="Oval 58">
                <a:extLst>
                  <a:ext uri="{FF2B5EF4-FFF2-40B4-BE49-F238E27FC236}">
                    <a16:creationId xmlns:a16="http://schemas.microsoft.com/office/drawing/2014/main" id="{51307E7A-55F5-4CD0-A798-7593AF6F5173}"/>
                  </a:ext>
                </a:extLst>
              </p:cNvPr>
              <p:cNvSpPr/>
              <p:nvPr/>
            </p:nvSpPr>
            <p:spPr>
              <a:xfrm>
                <a:off x="885564" y="2928251"/>
                <a:ext cx="792480" cy="79248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59">
                <a:extLst>
                  <a:ext uri="{FF2B5EF4-FFF2-40B4-BE49-F238E27FC236}">
                    <a16:creationId xmlns:a16="http://schemas.microsoft.com/office/drawing/2014/main" id="{751B4E9B-AE31-4045-BA99-880C668B946C}"/>
                  </a:ext>
                </a:extLst>
              </p:cNvPr>
              <p:cNvSpPr/>
              <p:nvPr/>
            </p:nvSpPr>
            <p:spPr>
              <a:xfrm>
                <a:off x="938873" y="2982528"/>
                <a:ext cx="681959" cy="68195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60">
                <a:extLst>
                  <a:ext uri="{FF2B5EF4-FFF2-40B4-BE49-F238E27FC236}">
                    <a16:creationId xmlns:a16="http://schemas.microsoft.com/office/drawing/2014/main" id="{107DE43D-4B09-4BFD-B135-396DD343705E}"/>
                  </a:ext>
                </a:extLst>
              </p:cNvPr>
              <p:cNvSpPr/>
              <p:nvPr/>
            </p:nvSpPr>
            <p:spPr>
              <a:xfrm>
                <a:off x="996453" y="3039140"/>
                <a:ext cx="570702" cy="57070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63D2DA20-5452-47D8-B7B1-4AD87FA93853}"/>
                </a:ext>
              </a:extLst>
            </p:cNvPr>
            <p:cNvGrpSpPr/>
            <p:nvPr/>
          </p:nvGrpSpPr>
          <p:grpSpPr>
            <a:xfrm>
              <a:off x="3702091" y="1554675"/>
              <a:ext cx="1735168" cy="2062085"/>
              <a:chOff x="3704417" y="866705"/>
              <a:chExt cx="1735168" cy="2062085"/>
            </a:xfrm>
            <a:effectLst/>
          </p:grpSpPr>
          <p:sp>
            <p:nvSpPr>
              <p:cNvPr id="109" name="TextBox 108">
                <a:extLst>
                  <a:ext uri="{FF2B5EF4-FFF2-40B4-BE49-F238E27FC236}">
                    <a16:creationId xmlns:a16="http://schemas.microsoft.com/office/drawing/2014/main" id="{57B0E103-911F-4B67-8953-EC57AC07EB4E}"/>
                  </a:ext>
                </a:extLst>
              </p:cNvPr>
              <p:cNvSpPr txBox="1"/>
              <p:nvPr/>
            </p:nvSpPr>
            <p:spPr>
              <a:xfrm>
                <a:off x="3704417" y="898845"/>
                <a:ext cx="482841" cy="830997"/>
              </a:xfrm>
              <a:prstGeom prst="rect">
                <a:avLst/>
              </a:prstGeom>
              <a:noFill/>
            </p:spPr>
            <p:txBody>
              <a:bodyPr wrap="square" rtlCol="0" anchor="ctr">
                <a:spAutoFit/>
              </a:bodyPr>
              <a:lstStyle/>
              <a:p>
                <a:pPr algn="ctr"/>
                <a:r>
                  <a:rPr lang="en-US" sz="4800" b="1" dirty="0">
                    <a:solidFill>
                      <a:schemeClr val="bg1"/>
                    </a:solidFill>
                    <a:latin typeface="+mj-lt"/>
                    <a:cs typeface="+mj-cs"/>
                  </a:rPr>
                  <a:t>S</a:t>
                </a:r>
              </a:p>
            </p:txBody>
          </p:sp>
          <p:sp>
            <p:nvSpPr>
              <p:cNvPr id="110" name="TextBox 109">
                <a:extLst>
                  <a:ext uri="{FF2B5EF4-FFF2-40B4-BE49-F238E27FC236}">
                    <a16:creationId xmlns:a16="http://schemas.microsoft.com/office/drawing/2014/main" id="{0063F16D-9286-4B74-B557-5A13A4F76ED4}"/>
                  </a:ext>
                </a:extLst>
              </p:cNvPr>
              <p:cNvSpPr txBox="1"/>
              <p:nvPr/>
            </p:nvSpPr>
            <p:spPr>
              <a:xfrm>
                <a:off x="4956744" y="866705"/>
                <a:ext cx="482841" cy="830997"/>
              </a:xfrm>
              <a:prstGeom prst="rect">
                <a:avLst/>
              </a:prstGeom>
              <a:noFill/>
            </p:spPr>
            <p:txBody>
              <a:bodyPr wrap="square" rtlCol="0" anchor="ctr">
                <a:spAutoFit/>
              </a:bodyPr>
              <a:lstStyle/>
              <a:p>
                <a:pPr algn="ctr"/>
                <a:r>
                  <a:rPr lang="en-US" sz="4800" b="1" dirty="0">
                    <a:solidFill>
                      <a:schemeClr val="bg1"/>
                    </a:solidFill>
                    <a:latin typeface="+mj-lt"/>
                    <a:cs typeface="+mj-cs"/>
                  </a:rPr>
                  <a:t>0</a:t>
                </a:r>
              </a:p>
            </p:txBody>
          </p:sp>
          <p:sp>
            <p:nvSpPr>
              <p:cNvPr id="111" name="TextBox 110">
                <a:extLst>
                  <a:ext uri="{FF2B5EF4-FFF2-40B4-BE49-F238E27FC236}">
                    <a16:creationId xmlns:a16="http://schemas.microsoft.com/office/drawing/2014/main" id="{1F55D991-98E5-47C5-A65C-8869707093F9}"/>
                  </a:ext>
                </a:extLst>
              </p:cNvPr>
              <p:cNvSpPr txBox="1"/>
              <p:nvPr/>
            </p:nvSpPr>
            <p:spPr>
              <a:xfrm>
                <a:off x="3704417" y="2097793"/>
                <a:ext cx="482841" cy="830997"/>
              </a:xfrm>
              <a:prstGeom prst="rect">
                <a:avLst/>
              </a:prstGeom>
              <a:noFill/>
            </p:spPr>
            <p:txBody>
              <a:bodyPr wrap="square" rtlCol="0" anchor="ctr">
                <a:spAutoFit/>
              </a:bodyPr>
              <a:lstStyle/>
              <a:p>
                <a:pPr algn="ctr"/>
                <a:r>
                  <a:rPr lang="en-US" sz="4800" b="1" dirty="0">
                    <a:solidFill>
                      <a:schemeClr val="bg1"/>
                    </a:solidFill>
                    <a:latin typeface="+mj-lt"/>
                    <a:cs typeface="+mj-cs"/>
                  </a:rPr>
                  <a:t>W</a:t>
                </a:r>
              </a:p>
            </p:txBody>
          </p:sp>
          <p:sp>
            <p:nvSpPr>
              <p:cNvPr id="112" name="TextBox 111">
                <a:extLst>
                  <a:ext uri="{FF2B5EF4-FFF2-40B4-BE49-F238E27FC236}">
                    <a16:creationId xmlns:a16="http://schemas.microsoft.com/office/drawing/2014/main" id="{08383DCD-06CD-48B3-A887-18015BB10C97}"/>
                  </a:ext>
                </a:extLst>
              </p:cNvPr>
              <p:cNvSpPr txBox="1"/>
              <p:nvPr/>
            </p:nvSpPr>
            <p:spPr>
              <a:xfrm>
                <a:off x="4956744" y="2097793"/>
                <a:ext cx="482841" cy="830997"/>
              </a:xfrm>
              <a:prstGeom prst="rect">
                <a:avLst/>
              </a:prstGeom>
              <a:noFill/>
            </p:spPr>
            <p:txBody>
              <a:bodyPr wrap="square" rtlCol="0" anchor="ctr">
                <a:spAutoFit/>
              </a:bodyPr>
              <a:lstStyle/>
              <a:p>
                <a:pPr algn="ctr"/>
                <a:r>
                  <a:rPr lang="en-US" sz="4800" b="1" dirty="0">
                    <a:solidFill>
                      <a:schemeClr val="bg1"/>
                    </a:solidFill>
                    <a:latin typeface="+mj-lt"/>
                    <a:cs typeface="+mj-cs"/>
                  </a:rPr>
                  <a:t>T</a:t>
                </a:r>
              </a:p>
            </p:txBody>
          </p:sp>
        </p:grpSp>
      </p:grpSp>
      <p:pic>
        <p:nvPicPr>
          <p:cNvPr id="120" name="Graphic 119">
            <a:extLst>
              <a:ext uri="{FF2B5EF4-FFF2-40B4-BE49-F238E27FC236}">
                <a16:creationId xmlns:a16="http://schemas.microsoft.com/office/drawing/2014/main" id="{1138AF97-E914-4D4A-9EAC-6CA6B752BC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6546" y="399912"/>
            <a:ext cx="856621" cy="453505"/>
          </a:xfrm>
          <a:prstGeom prst="rect">
            <a:avLst/>
          </a:prstGeom>
        </p:spPr>
      </p:pic>
      <p:pic>
        <p:nvPicPr>
          <p:cNvPr id="121" name="Graphic 120">
            <a:extLst>
              <a:ext uri="{FF2B5EF4-FFF2-40B4-BE49-F238E27FC236}">
                <a16:creationId xmlns:a16="http://schemas.microsoft.com/office/drawing/2014/main" id="{D09729B3-3348-48F0-8D1D-A34BDA9566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9720" y="276476"/>
            <a:ext cx="681931" cy="563728"/>
          </a:xfrm>
          <a:prstGeom prst="rect">
            <a:avLst/>
          </a:prstGeom>
        </p:spPr>
      </p:pic>
      <p:pic>
        <p:nvPicPr>
          <p:cNvPr id="122" name="Graphic 121">
            <a:extLst>
              <a:ext uri="{FF2B5EF4-FFF2-40B4-BE49-F238E27FC236}">
                <a16:creationId xmlns:a16="http://schemas.microsoft.com/office/drawing/2014/main" id="{9C515646-CE4D-4BA3-9A4F-0E26CBC206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13460" y="2233904"/>
            <a:ext cx="959439" cy="507938"/>
          </a:xfrm>
          <a:prstGeom prst="rect">
            <a:avLst/>
          </a:prstGeom>
        </p:spPr>
      </p:pic>
      <p:pic>
        <p:nvPicPr>
          <p:cNvPr id="123" name="Graphic 122">
            <a:extLst>
              <a:ext uri="{FF2B5EF4-FFF2-40B4-BE49-F238E27FC236}">
                <a16:creationId xmlns:a16="http://schemas.microsoft.com/office/drawing/2014/main" id="{0DBCB16D-B5FA-4BA3-8B83-BB8CDECA13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9607" y="1735182"/>
            <a:ext cx="437172" cy="437172"/>
          </a:xfrm>
          <a:prstGeom prst="rect">
            <a:avLst/>
          </a:prstGeom>
        </p:spPr>
      </p:pic>
      <p:grpSp>
        <p:nvGrpSpPr>
          <p:cNvPr id="124" name="Group 123">
            <a:extLst>
              <a:ext uri="{FF2B5EF4-FFF2-40B4-BE49-F238E27FC236}">
                <a16:creationId xmlns:a16="http://schemas.microsoft.com/office/drawing/2014/main" id="{23416D35-AF1C-42D8-8491-49D3774A2566}"/>
              </a:ext>
            </a:extLst>
          </p:cNvPr>
          <p:cNvGrpSpPr/>
          <p:nvPr/>
        </p:nvGrpSpPr>
        <p:grpSpPr>
          <a:xfrm>
            <a:off x="4142860" y="4503346"/>
            <a:ext cx="858281" cy="437172"/>
            <a:chOff x="359351" y="4372149"/>
            <a:chExt cx="858281" cy="437172"/>
          </a:xfrm>
          <a:solidFill>
            <a:schemeClr val="bg1">
              <a:lumMod val="90000"/>
            </a:schemeClr>
          </a:solidFill>
        </p:grpSpPr>
        <p:pic>
          <p:nvPicPr>
            <p:cNvPr id="125" name="Graphic 124">
              <a:extLst>
                <a:ext uri="{FF2B5EF4-FFF2-40B4-BE49-F238E27FC236}">
                  <a16:creationId xmlns:a16="http://schemas.microsoft.com/office/drawing/2014/main" id="{49414833-B066-45C1-8549-439F54612A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59351" y="4372149"/>
              <a:ext cx="437172" cy="437172"/>
            </a:xfrm>
            <a:prstGeom prst="rect">
              <a:avLst/>
            </a:prstGeom>
          </p:spPr>
        </p:pic>
        <p:pic>
          <p:nvPicPr>
            <p:cNvPr id="126" name="Graphic 125">
              <a:extLst>
                <a:ext uri="{FF2B5EF4-FFF2-40B4-BE49-F238E27FC236}">
                  <a16:creationId xmlns:a16="http://schemas.microsoft.com/office/drawing/2014/main" id="{F96B2760-44C4-41C7-AA5C-C254BCE1A65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80460" y="4372149"/>
              <a:ext cx="437172" cy="437172"/>
            </a:xfrm>
            <a:prstGeom prst="rect">
              <a:avLst/>
            </a:prstGeom>
          </p:spPr>
        </p:pic>
      </p:grpSp>
      <p:pic>
        <p:nvPicPr>
          <p:cNvPr id="127" name="Graphic 126">
            <a:extLst>
              <a:ext uri="{FF2B5EF4-FFF2-40B4-BE49-F238E27FC236}">
                <a16:creationId xmlns:a16="http://schemas.microsoft.com/office/drawing/2014/main" id="{4A67D302-6AA6-4B17-BCDD-F386B30260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3829" y="589979"/>
            <a:ext cx="437172" cy="437172"/>
          </a:xfrm>
          <a:prstGeom prst="rect">
            <a:avLst/>
          </a:prstGeom>
        </p:spPr>
      </p:pic>
      <p:grpSp>
        <p:nvGrpSpPr>
          <p:cNvPr id="128" name="Group 127">
            <a:extLst>
              <a:ext uri="{FF2B5EF4-FFF2-40B4-BE49-F238E27FC236}">
                <a16:creationId xmlns:a16="http://schemas.microsoft.com/office/drawing/2014/main" id="{680A154D-AB52-4B59-9A02-600B88A991C6}"/>
              </a:ext>
            </a:extLst>
          </p:cNvPr>
          <p:cNvGrpSpPr/>
          <p:nvPr/>
        </p:nvGrpSpPr>
        <p:grpSpPr>
          <a:xfrm>
            <a:off x="-604137" y="3724242"/>
            <a:ext cx="10390275" cy="1995380"/>
            <a:chOff x="-604137" y="3677587"/>
            <a:chExt cx="10390275" cy="1995380"/>
          </a:xfrm>
        </p:grpSpPr>
        <p:pic>
          <p:nvPicPr>
            <p:cNvPr id="129" name="Graphic 128">
              <a:extLst>
                <a:ext uri="{FF2B5EF4-FFF2-40B4-BE49-F238E27FC236}">
                  <a16:creationId xmlns:a16="http://schemas.microsoft.com/office/drawing/2014/main" id="{E6EC6A6F-C49A-4709-9215-F4A5F97D44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8465" flipH="1">
              <a:off x="-604137" y="3677587"/>
              <a:ext cx="2161662" cy="1995380"/>
            </a:xfrm>
            <a:prstGeom prst="rect">
              <a:avLst/>
            </a:prstGeom>
          </p:spPr>
        </p:pic>
        <p:pic>
          <p:nvPicPr>
            <p:cNvPr id="130" name="Graphic 129">
              <a:extLst>
                <a:ext uri="{FF2B5EF4-FFF2-40B4-BE49-F238E27FC236}">
                  <a16:creationId xmlns:a16="http://schemas.microsoft.com/office/drawing/2014/main" id="{8F4EBC26-377D-4DA4-A422-F931E3A338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821535">
              <a:off x="7624476" y="3677587"/>
              <a:ext cx="2161662" cy="1995380"/>
            </a:xfrm>
            <a:prstGeom prst="rect">
              <a:avLst/>
            </a:prstGeom>
          </p:spPr>
        </p:pic>
        <p:pic>
          <p:nvPicPr>
            <p:cNvPr id="131" name="Graphic 130">
              <a:extLst>
                <a:ext uri="{FF2B5EF4-FFF2-40B4-BE49-F238E27FC236}">
                  <a16:creationId xmlns:a16="http://schemas.microsoft.com/office/drawing/2014/main" id="{1B91A37F-0535-45CD-8F4E-467977AAA55C}"/>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678" t="-1" r="-1" b="22630"/>
            <a:stretch/>
          </p:blipFill>
          <p:spPr>
            <a:xfrm>
              <a:off x="1791929" y="4312430"/>
              <a:ext cx="2163383" cy="831069"/>
            </a:xfrm>
            <a:prstGeom prst="rect">
              <a:avLst/>
            </a:prstGeom>
          </p:spPr>
        </p:pic>
        <p:pic>
          <p:nvPicPr>
            <p:cNvPr id="132" name="Graphic 131">
              <a:extLst>
                <a:ext uri="{FF2B5EF4-FFF2-40B4-BE49-F238E27FC236}">
                  <a16:creationId xmlns:a16="http://schemas.microsoft.com/office/drawing/2014/main" id="{5111A2AE-4040-4242-AC42-DE8C31B37864}"/>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678" t="-1" r="-1" b="22630"/>
            <a:stretch/>
          </p:blipFill>
          <p:spPr>
            <a:xfrm>
              <a:off x="5188688" y="4312430"/>
              <a:ext cx="2163383" cy="831069"/>
            </a:xfrm>
            <a:prstGeom prst="rect">
              <a:avLst/>
            </a:prstGeom>
          </p:spPr>
        </p:pic>
        <p:pic>
          <p:nvPicPr>
            <p:cNvPr id="133" name="Graphic 132">
              <a:extLst>
                <a:ext uri="{FF2B5EF4-FFF2-40B4-BE49-F238E27FC236}">
                  <a16:creationId xmlns:a16="http://schemas.microsoft.com/office/drawing/2014/main" id="{8323BA49-BDBC-4DC5-9E58-735FC58A76D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00024" y="3937674"/>
              <a:ext cx="788614" cy="534654"/>
            </a:xfrm>
            <a:prstGeom prst="rect">
              <a:avLst/>
            </a:prstGeom>
          </p:spPr>
        </p:pic>
      </p:grpSp>
    </p:spTree>
    <p:extLst>
      <p:ext uri="{BB962C8B-B14F-4D97-AF65-F5344CB8AC3E}">
        <p14:creationId xmlns:p14="http://schemas.microsoft.com/office/powerpoint/2010/main" val="939296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2">
            <a:extLst>
              <a:ext uri="{FF2B5EF4-FFF2-40B4-BE49-F238E27FC236}">
                <a16:creationId xmlns:a16="http://schemas.microsoft.com/office/drawing/2014/main" id="{6104AC95-8601-4643-84DD-B0FC1C076DC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9979" t="2026" r="27953"/>
          <a:stretch/>
        </p:blipFill>
        <p:spPr>
          <a:xfrm>
            <a:off x="0" y="0"/>
            <a:ext cx="3313112" cy="5143500"/>
          </a:xfrm>
        </p:spPr>
      </p:pic>
      <p:sp>
        <p:nvSpPr>
          <p:cNvPr id="15" name="Text Placeholder 14">
            <a:extLst>
              <a:ext uri="{FF2B5EF4-FFF2-40B4-BE49-F238E27FC236}">
                <a16:creationId xmlns:a16="http://schemas.microsoft.com/office/drawing/2014/main" id="{1498DFD1-0352-4BB2-AAE9-B7DEFB27869E}"/>
              </a:ext>
            </a:extLst>
          </p:cNvPr>
          <p:cNvSpPr>
            <a:spLocks noGrp="1"/>
          </p:cNvSpPr>
          <p:nvPr>
            <p:ph type="body" sz="quarter" idx="15"/>
          </p:nvPr>
        </p:nvSpPr>
        <p:spPr/>
        <p:txBody>
          <a:bodyPr/>
          <a:lstStyle/>
          <a:p>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magna </a:t>
            </a:r>
            <a:r>
              <a:rPr lang="en-US" dirty="0" err="1"/>
              <a:t>aliqua</a:t>
            </a:r>
            <a:r>
              <a:rPr lang="en-US" dirty="0"/>
              <a:t>. </a:t>
            </a:r>
          </a:p>
        </p:txBody>
      </p:sp>
      <p:sp>
        <p:nvSpPr>
          <p:cNvPr id="16" name="Text Placeholder 15">
            <a:extLst>
              <a:ext uri="{FF2B5EF4-FFF2-40B4-BE49-F238E27FC236}">
                <a16:creationId xmlns:a16="http://schemas.microsoft.com/office/drawing/2014/main" id="{229B2E01-B638-4904-86F8-419C05270FA6}"/>
              </a:ext>
            </a:extLst>
          </p:cNvPr>
          <p:cNvSpPr>
            <a:spLocks noGrp="1"/>
          </p:cNvSpPr>
          <p:nvPr>
            <p:ph type="body" sz="quarter" idx="17"/>
          </p:nvPr>
        </p:nvSpPr>
        <p:spPr/>
        <p:txBody>
          <a:bodyPr/>
          <a:lstStyle/>
          <a:p>
            <a:r>
              <a:rPr lang="en-US" dirty="0"/>
              <a:t>Lorem Ipsum is simply dummy text of the printing and typesetting industry. </a:t>
            </a:r>
          </a:p>
        </p:txBody>
      </p:sp>
      <p:sp>
        <p:nvSpPr>
          <p:cNvPr id="17" name="Text Placeholder 16">
            <a:extLst>
              <a:ext uri="{FF2B5EF4-FFF2-40B4-BE49-F238E27FC236}">
                <a16:creationId xmlns:a16="http://schemas.microsoft.com/office/drawing/2014/main" id="{4339D3BE-5A78-4933-8B49-1853A2D2F67F}"/>
              </a:ext>
            </a:extLst>
          </p:cNvPr>
          <p:cNvSpPr>
            <a:spLocks noGrp="1"/>
          </p:cNvSpPr>
          <p:nvPr>
            <p:ph type="body" sz="quarter" idx="21"/>
          </p:nvPr>
        </p:nvSpPr>
        <p:spPr/>
        <p:txBody>
          <a:bodyPr/>
          <a:lstStyle/>
          <a:p>
            <a:r>
              <a:rPr lang="en-US" dirty="0"/>
              <a:t>Lorem Ipsum is simply dummy text of the printing and typesetting industry. </a:t>
            </a:r>
          </a:p>
        </p:txBody>
      </p:sp>
      <p:sp>
        <p:nvSpPr>
          <p:cNvPr id="18" name="Text Placeholder 17">
            <a:extLst>
              <a:ext uri="{FF2B5EF4-FFF2-40B4-BE49-F238E27FC236}">
                <a16:creationId xmlns:a16="http://schemas.microsoft.com/office/drawing/2014/main" id="{1F6170D4-F180-4F95-B0AE-0D7029629514}"/>
              </a:ext>
            </a:extLst>
          </p:cNvPr>
          <p:cNvSpPr>
            <a:spLocks noGrp="1"/>
          </p:cNvSpPr>
          <p:nvPr>
            <p:ph type="body" sz="quarter" idx="23"/>
          </p:nvPr>
        </p:nvSpPr>
        <p:spPr/>
        <p:txBody>
          <a:bodyPr/>
          <a:lstStyle/>
          <a:p>
            <a:r>
              <a:rPr lang="en-US" dirty="0"/>
              <a:t>Lorem Ipsum is simply dummy text of the printing and typesetting industry. </a:t>
            </a:r>
          </a:p>
        </p:txBody>
      </p:sp>
      <p:sp>
        <p:nvSpPr>
          <p:cNvPr id="19" name="Text Placeholder 18">
            <a:extLst>
              <a:ext uri="{FF2B5EF4-FFF2-40B4-BE49-F238E27FC236}">
                <a16:creationId xmlns:a16="http://schemas.microsoft.com/office/drawing/2014/main" id="{68FE0209-F407-4F43-B043-E3ED78BC634E}"/>
              </a:ext>
            </a:extLst>
          </p:cNvPr>
          <p:cNvSpPr>
            <a:spLocks noGrp="1"/>
          </p:cNvSpPr>
          <p:nvPr>
            <p:ph type="body" sz="quarter" idx="24"/>
          </p:nvPr>
        </p:nvSpPr>
        <p:spPr/>
        <p:txBody>
          <a:bodyPr/>
          <a:lstStyle/>
          <a:p>
            <a:r>
              <a:rPr lang="en-US" dirty="0"/>
              <a:t>Chinese New Year 2024 : Happy Dragon Year</a:t>
            </a:r>
          </a:p>
        </p:txBody>
      </p:sp>
      <p:pic>
        <p:nvPicPr>
          <p:cNvPr id="22" name="Graphic 21">
            <a:extLst>
              <a:ext uri="{FF2B5EF4-FFF2-40B4-BE49-F238E27FC236}">
                <a16:creationId xmlns:a16="http://schemas.microsoft.com/office/drawing/2014/main" id="{8F1B5761-26F4-4ECB-84CC-58A7CE1963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4370" y="1602004"/>
            <a:ext cx="1556883" cy="849208"/>
          </a:xfrm>
          <a:prstGeom prst="rect">
            <a:avLst/>
          </a:prstGeom>
        </p:spPr>
      </p:pic>
      <p:pic>
        <p:nvPicPr>
          <p:cNvPr id="24" name="Graphic 23">
            <a:extLst>
              <a:ext uri="{FF2B5EF4-FFF2-40B4-BE49-F238E27FC236}">
                <a16:creationId xmlns:a16="http://schemas.microsoft.com/office/drawing/2014/main" id="{FF8CFF68-E52E-41B8-ADE8-F683DCF60E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68093" y="775237"/>
            <a:ext cx="714821" cy="484624"/>
          </a:xfrm>
          <a:prstGeom prst="rect">
            <a:avLst/>
          </a:prstGeom>
        </p:spPr>
      </p:pic>
      <p:grpSp>
        <p:nvGrpSpPr>
          <p:cNvPr id="54" name="Group 53">
            <a:extLst>
              <a:ext uri="{FF2B5EF4-FFF2-40B4-BE49-F238E27FC236}">
                <a16:creationId xmlns:a16="http://schemas.microsoft.com/office/drawing/2014/main" id="{22BE2D63-CE71-4CC5-AAB7-8437531F53A0}"/>
              </a:ext>
            </a:extLst>
          </p:cNvPr>
          <p:cNvGrpSpPr/>
          <p:nvPr/>
        </p:nvGrpSpPr>
        <p:grpSpPr>
          <a:xfrm>
            <a:off x="2641637" y="2672935"/>
            <a:ext cx="2110521" cy="2401663"/>
            <a:chOff x="2641637" y="2672935"/>
            <a:chExt cx="2110521" cy="2401663"/>
          </a:xfrm>
        </p:grpSpPr>
        <p:grpSp>
          <p:nvGrpSpPr>
            <p:cNvPr id="53" name="Group 52">
              <a:extLst>
                <a:ext uri="{FF2B5EF4-FFF2-40B4-BE49-F238E27FC236}">
                  <a16:creationId xmlns:a16="http://schemas.microsoft.com/office/drawing/2014/main" id="{CAE2B733-608E-4966-BE16-A2E4C15C796F}"/>
                </a:ext>
              </a:extLst>
            </p:cNvPr>
            <p:cNvGrpSpPr/>
            <p:nvPr/>
          </p:nvGrpSpPr>
          <p:grpSpPr>
            <a:xfrm>
              <a:off x="2641637" y="3383380"/>
              <a:ext cx="2110521" cy="1691218"/>
              <a:chOff x="2783172" y="3273196"/>
              <a:chExt cx="2174120" cy="1742182"/>
            </a:xfrm>
          </p:grpSpPr>
          <p:pic>
            <p:nvPicPr>
              <p:cNvPr id="27" name="Graphic 26">
                <a:extLst>
                  <a:ext uri="{FF2B5EF4-FFF2-40B4-BE49-F238E27FC236}">
                    <a16:creationId xmlns:a16="http://schemas.microsoft.com/office/drawing/2014/main" id="{7AA5FEE2-790F-43D5-B217-FB018F3A5F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83172" y="3273196"/>
                <a:ext cx="2125551" cy="1419278"/>
              </a:xfrm>
              <a:prstGeom prst="rect">
                <a:avLst/>
              </a:prstGeom>
            </p:spPr>
          </p:pic>
          <p:pic>
            <p:nvPicPr>
              <p:cNvPr id="28" name="Graphic 27">
                <a:extLst>
                  <a:ext uri="{FF2B5EF4-FFF2-40B4-BE49-F238E27FC236}">
                    <a16:creationId xmlns:a16="http://schemas.microsoft.com/office/drawing/2014/main" id="{AFF94766-F43F-454C-AA2F-9CEAFDFF2E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04969" y="4291605"/>
                <a:ext cx="1014949" cy="619515"/>
              </a:xfrm>
              <a:prstGeom prst="rect">
                <a:avLst/>
              </a:prstGeom>
            </p:spPr>
          </p:pic>
          <p:pic>
            <p:nvPicPr>
              <p:cNvPr id="29" name="Graphic 28">
                <a:extLst>
                  <a:ext uri="{FF2B5EF4-FFF2-40B4-BE49-F238E27FC236}">
                    <a16:creationId xmlns:a16="http://schemas.microsoft.com/office/drawing/2014/main" id="{82DB18DB-C109-414F-9F81-B2D3FD219D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12750" y="4432578"/>
                <a:ext cx="944542" cy="582800"/>
              </a:xfrm>
              <a:prstGeom prst="rect">
                <a:avLst/>
              </a:prstGeom>
            </p:spPr>
          </p:pic>
        </p:grpSp>
        <p:pic>
          <p:nvPicPr>
            <p:cNvPr id="30" name="Graphic 29">
              <a:extLst>
                <a:ext uri="{FF2B5EF4-FFF2-40B4-BE49-F238E27FC236}">
                  <a16:creationId xmlns:a16="http://schemas.microsoft.com/office/drawing/2014/main" id="{36E5AE9F-6BBD-4320-9D2E-9814B941C2A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98722" y="2672935"/>
              <a:ext cx="270353" cy="250077"/>
            </a:xfrm>
            <a:prstGeom prst="rect">
              <a:avLst/>
            </a:prstGeom>
          </p:spPr>
        </p:pic>
        <p:pic>
          <p:nvPicPr>
            <p:cNvPr id="31" name="Graphic 30">
              <a:extLst>
                <a:ext uri="{FF2B5EF4-FFF2-40B4-BE49-F238E27FC236}">
                  <a16:creationId xmlns:a16="http://schemas.microsoft.com/office/drawing/2014/main" id="{B896F8A8-B6CC-4EFE-BA1A-E506A105BE6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721111">
              <a:off x="4342494" y="3194464"/>
              <a:ext cx="284505" cy="292998"/>
            </a:xfrm>
            <a:prstGeom prst="rect">
              <a:avLst/>
            </a:prstGeom>
          </p:spPr>
        </p:pic>
        <p:pic>
          <p:nvPicPr>
            <p:cNvPr id="32" name="Graphic 31">
              <a:extLst>
                <a:ext uri="{FF2B5EF4-FFF2-40B4-BE49-F238E27FC236}">
                  <a16:creationId xmlns:a16="http://schemas.microsoft.com/office/drawing/2014/main" id="{EB68E856-756D-46C8-A8AA-955726A6B2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709888">
              <a:off x="3662224" y="2889482"/>
              <a:ext cx="407864" cy="404975"/>
            </a:xfrm>
            <a:prstGeom prst="rect">
              <a:avLst/>
            </a:prstGeom>
          </p:spPr>
        </p:pic>
        <p:pic>
          <p:nvPicPr>
            <p:cNvPr id="33" name="Graphic 32">
              <a:extLst>
                <a:ext uri="{FF2B5EF4-FFF2-40B4-BE49-F238E27FC236}">
                  <a16:creationId xmlns:a16="http://schemas.microsoft.com/office/drawing/2014/main" id="{CE7E7121-4A9A-401A-BDE9-4E44F0AB32D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56546">
              <a:off x="2687271" y="3039204"/>
              <a:ext cx="464963" cy="478844"/>
            </a:xfrm>
            <a:prstGeom prst="rect">
              <a:avLst/>
            </a:prstGeom>
          </p:spPr>
        </p:pic>
      </p:grpSp>
      <p:pic>
        <p:nvPicPr>
          <p:cNvPr id="34" name="Graphic 33">
            <a:extLst>
              <a:ext uri="{FF2B5EF4-FFF2-40B4-BE49-F238E27FC236}">
                <a16:creationId xmlns:a16="http://schemas.microsoft.com/office/drawing/2014/main" id="{DD0CA078-9B06-496F-AF22-75995C187BD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496270" y="4571866"/>
            <a:ext cx="396520" cy="396520"/>
          </a:xfrm>
          <a:prstGeom prst="rect">
            <a:avLst/>
          </a:prstGeom>
        </p:spPr>
      </p:pic>
      <p:grpSp>
        <p:nvGrpSpPr>
          <p:cNvPr id="35" name="Group 34">
            <a:extLst>
              <a:ext uri="{FF2B5EF4-FFF2-40B4-BE49-F238E27FC236}">
                <a16:creationId xmlns:a16="http://schemas.microsoft.com/office/drawing/2014/main" id="{A295AA5D-15E9-4E3C-A249-B1D015AD2676}"/>
              </a:ext>
            </a:extLst>
          </p:cNvPr>
          <p:cNvGrpSpPr/>
          <p:nvPr/>
        </p:nvGrpSpPr>
        <p:grpSpPr>
          <a:xfrm>
            <a:off x="4267409" y="167671"/>
            <a:ext cx="778470" cy="396520"/>
            <a:chOff x="359351" y="4372149"/>
            <a:chExt cx="858281" cy="437172"/>
          </a:xfrm>
          <a:solidFill>
            <a:schemeClr val="accent2">
              <a:lumMod val="75000"/>
            </a:schemeClr>
          </a:solidFill>
        </p:grpSpPr>
        <p:pic>
          <p:nvPicPr>
            <p:cNvPr id="36" name="Graphic 35">
              <a:extLst>
                <a:ext uri="{FF2B5EF4-FFF2-40B4-BE49-F238E27FC236}">
                  <a16:creationId xmlns:a16="http://schemas.microsoft.com/office/drawing/2014/main" id="{F56EC1EB-E614-4398-8283-678ACCC3DC9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59351" y="4372149"/>
              <a:ext cx="437172" cy="437172"/>
            </a:xfrm>
            <a:prstGeom prst="rect">
              <a:avLst/>
            </a:prstGeom>
          </p:spPr>
        </p:pic>
        <p:pic>
          <p:nvPicPr>
            <p:cNvPr id="37" name="Graphic 36">
              <a:extLst>
                <a:ext uri="{FF2B5EF4-FFF2-40B4-BE49-F238E27FC236}">
                  <a16:creationId xmlns:a16="http://schemas.microsoft.com/office/drawing/2014/main" id="{A044BA20-83B0-4B16-A4C4-AC775C6F933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80460" y="4372149"/>
              <a:ext cx="437172" cy="437172"/>
            </a:xfrm>
            <a:prstGeom prst="rect">
              <a:avLst/>
            </a:prstGeom>
          </p:spPr>
        </p:pic>
      </p:grpSp>
      <p:pic>
        <p:nvPicPr>
          <p:cNvPr id="44" name="Graphic 43">
            <a:extLst>
              <a:ext uri="{FF2B5EF4-FFF2-40B4-BE49-F238E27FC236}">
                <a16:creationId xmlns:a16="http://schemas.microsoft.com/office/drawing/2014/main" id="{04041D93-0933-4541-95B1-64DBC0A37C7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24410" y="256888"/>
            <a:ext cx="1160920" cy="614606"/>
          </a:xfrm>
          <a:prstGeom prst="rect">
            <a:avLst/>
          </a:prstGeom>
        </p:spPr>
      </p:pic>
      <p:pic>
        <p:nvPicPr>
          <p:cNvPr id="45" name="Graphic 44">
            <a:extLst>
              <a:ext uri="{FF2B5EF4-FFF2-40B4-BE49-F238E27FC236}">
                <a16:creationId xmlns:a16="http://schemas.microsoft.com/office/drawing/2014/main" id="{C5C0B89B-637E-427C-8C5F-236827646E1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5323" y="2041443"/>
            <a:ext cx="544355" cy="450000"/>
          </a:xfrm>
          <a:prstGeom prst="rect">
            <a:avLst/>
          </a:prstGeom>
        </p:spPr>
      </p:pic>
      <p:pic>
        <p:nvPicPr>
          <p:cNvPr id="46" name="Graphic 45">
            <a:extLst>
              <a:ext uri="{FF2B5EF4-FFF2-40B4-BE49-F238E27FC236}">
                <a16:creationId xmlns:a16="http://schemas.microsoft.com/office/drawing/2014/main" id="{A8B8870D-83BF-491A-81AF-64ED997B862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5438" y="1128228"/>
            <a:ext cx="396520" cy="396520"/>
          </a:xfrm>
          <a:prstGeom prst="rect">
            <a:avLst/>
          </a:prstGeom>
        </p:spPr>
      </p:pic>
      <p:pic>
        <p:nvPicPr>
          <p:cNvPr id="50" name="Graphic 49">
            <a:extLst>
              <a:ext uri="{FF2B5EF4-FFF2-40B4-BE49-F238E27FC236}">
                <a16:creationId xmlns:a16="http://schemas.microsoft.com/office/drawing/2014/main" id="{C84B0FC3-E2C2-45F9-AE47-0738276151D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9830774" flipH="1">
            <a:off x="5278149" y="2978615"/>
            <a:ext cx="428701" cy="395724"/>
          </a:xfrm>
          <a:prstGeom prst="rect">
            <a:avLst/>
          </a:prstGeom>
        </p:spPr>
      </p:pic>
      <p:pic>
        <p:nvPicPr>
          <p:cNvPr id="51" name="Graphic 50">
            <a:extLst>
              <a:ext uri="{FF2B5EF4-FFF2-40B4-BE49-F238E27FC236}">
                <a16:creationId xmlns:a16="http://schemas.microsoft.com/office/drawing/2014/main" id="{719DF8F5-3330-4D42-8B6B-D71E778C22B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9830774" flipH="1">
            <a:off x="5278149" y="3507231"/>
            <a:ext cx="428701" cy="395724"/>
          </a:xfrm>
          <a:prstGeom prst="rect">
            <a:avLst/>
          </a:prstGeom>
        </p:spPr>
      </p:pic>
      <p:pic>
        <p:nvPicPr>
          <p:cNvPr id="52" name="Graphic 51">
            <a:extLst>
              <a:ext uri="{FF2B5EF4-FFF2-40B4-BE49-F238E27FC236}">
                <a16:creationId xmlns:a16="http://schemas.microsoft.com/office/drawing/2014/main" id="{4FFD16A5-B944-4DE3-BDBB-DB2CE4E2029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9830774" flipH="1">
            <a:off x="5278149" y="4062715"/>
            <a:ext cx="428701" cy="395724"/>
          </a:xfrm>
          <a:prstGeom prst="rect">
            <a:avLst/>
          </a:prstGeom>
        </p:spPr>
      </p:pic>
    </p:spTree>
    <p:extLst>
      <p:ext uri="{BB962C8B-B14F-4D97-AF65-F5344CB8AC3E}">
        <p14:creationId xmlns:p14="http://schemas.microsoft.com/office/powerpoint/2010/main" val="3490014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C6A2A0F2-F9B1-47D7-9884-C3B65CE9FE0C}"/>
              </a:ext>
            </a:extLst>
          </p:cNvPr>
          <p:cNvSpPr>
            <a:spLocks noGrp="1"/>
          </p:cNvSpPr>
          <p:nvPr>
            <p:ph type="body" sz="quarter" idx="25"/>
          </p:nvPr>
        </p:nvSpPr>
        <p:spPr/>
        <p:txBody>
          <a:bodyPr/>
          <a:lstStyle/>
          <a:p>
            <a:r>
              <a:rPr lang="en-US" dirty="0"/>
              <a:t>Lorem Ipsum is simply dummy text of the typesetting industry.</a:t>
            </a:r>
          </a:p>
        </p:txBody>
      </p:sp>
      <p:sp>
        <p:nvSpPr>
          <p:cNvPr id="52" name="Text Placeholder 51">
            <a:extLst>
              <a:ext uri="{FF2B5EF4-FFF2-40B4-BE49-F238E27FC236}">
                <a16:creationId xmlns:a16="http://schemas.microsoft.com/office/drawing/2014/main" id="{20F9959E-89D2-4D7E-B2E8-E68EBCFF9E66}"/>
              </a:ext>
            </a:extLst>
          </p:cNvPr>
          <p:cNvSpPr>
            <a:spLocks noGrp="1"/>
          </p:cNvSpPr>
          <p:nvPr>
            <p:ph type="body" sz="quarter" idx="26"/>
          </p:nvPr>
        </p:nvSpPr>
        <p:spPr/>
        <p:txBody>
          <a:bodyPr/>
          <a:lstStyle/>
          <a:p>
            <a:pPr marL="0" indent="0">
              <a:buNone/>
            </a:pPr>
            <a:r>
              <a:rPr lang="en-US" dirty="0"/>
              <a:t>SUBJECT 01</a:t>
            </a:r>
          </a:p>
        </p:txBody>
      </p:sp>
      <p:sp>
        <p:nvSpPr>
          <p:cNvPr id="53" name="Text Placeholder 52">
            <a:extLst>
              <a:ext uri="{FF2B5EF4-FFF2-40B4-BE49-F238E27FC236}">
                <a16:creationId xmlns:a16="http://schemas.microsoft.com/office/drawing/2014/main" id="{6F0B42B9-4F32-4845-AC7D-C05319A39E8F}"/>
              </a:ext>
            </a:extLst>
          </p:cNvPr>
          <p:cNvSpPr>
            <a:spLocks noGrp="1"/>
          </p:cNvSpPr>
          <p:nvPr>
            <p:ph type="body" sz="quarter" idx="27"/>
          </p:nvPr>
        </p:nvSpPr>
        <p:spPr/>
        <p:txBody>
          <a:bodyPr/>
          <a:lstStyle/>
          <a:p>
            <a:r>
              <a:rPr lang="en-US" dirty="0"/>
              <a:t>Lorem Ipsum is simply dummy text of the typesetting industry.</a:t>
            </a:r>
          </a:p>
        </p:txBody>
      </p:sp>
      <p:sp>
        <p:nvSpPr>
          <p:cNvPr id="54" name="Text Placeholder 53">
            <a:extLst>
              <a:ext uri="{FF2B5EF4-FFF2-40B4-BE49-F238E27FC236}">
                <a16:creationId xmlns:a16="http://schemas.microsoft.com/office/drawing/2014/main" id="{5529D8D0-4D69-496C-AAF6-16CA8C67537A}"/>
              </a:ext>
            </a:extLst>
          </p:cNvPr>
          <p:cNvSpPr>
            <a:spLocks noGrp="1"/>
          </p:cNvSpPr>
          <p:nvPr>
            <p:ph type="body" sz="quarter" idx="28"/>
          </p:nvPr>
        </p:nvSpPr>
        <p:spPr/>
        <p:txBody>
          <a:bodyPr/>
          <a:lstStyle/>
          <a:p>
            <a:pPr marL="0" indent="0">
              <a:buNone/>
            </a:pPr>
            <a:r>
              <a:rPr lang="en-US" dirty="0"/>
              <a:t>SUBJECT 02</a:t>
            </a:r>
          </a:p>
        </p:txBody>
      </p:sp>
      <p:sp>
        <p:nvSpPr>
          <p:cNvPr id="55" name="Text Placeholder 54">
            <a:extLst>
              <a:ext uri="{FF2B5EF4-FFF2-40B4-BE49-F238E27FC236}">
                <a16:creationId xmlns:a16="http://schemas.microsoft.com/office/drawing/2014/main" id="{6002EF61-61E8-4BCC-B652-2FE35D877862}"/>
              </a:ext>
            </a:extLst>
          </p:cNvPr>
          <p:cNvSpPr>
            <a:spLocks noGrp="1"/>
          </p:cNvSpPr>
          <p:nvPr>
            <p:ph type="body" sz="quarter" idx="29"/>
          </p:nvPr>
        </p:nvSpPr>
        <p:spPr/>
        <p:txBody>
          <a:bodyPr/>
          <a:lstStyle/>
          <a:p>
            <a:r>
              <a:rPr lang="en-US" dirty="0"/>
              <a:t>Lorem Ipsum is simply dummy text of the typesetting industry.</a:t>
            </a:r>
          </a:p>
        </p:txBody>
      </p:sp>
      <p:sp>
        <p:nvSpPr>
          <p:cNvPr id="56" name="Text Placeholder 55">
            <a:extLst>
              <a:ext uri="{FF2B5EF4-FFF2-40B4-BE49-F238E27FC236}">
                <a16:creationId xmlns:a16="http://schemas.microsoft.com/office/drawing/2014/main" id="{D6D2072E-59CE-4DB2-B2F3-3B843A9F825C}"/>
              </a:ext>
            </a:extLst>
          </p:cNvPr>
          <p:cNvSpPr>
            <a:spLocks noGrp="1"/>
          </p:cNvSpPr>
          <p:nvPr>
            <p:ph type="body" sz="quarter" idx="30"/>
          </p:nvPr>
        </p:nvSpPr>
        <p:spPr/>
        <p:txBody>
          <a:bodyPr/>
          <a:lstStyle/>
          <a:p>
            <a:pPr marL="0" indent="0">
              <a:buNone/>
            </a:pPr>
            <a:r>
              <a:rPr lang="en-US" dirty="0"/>
              <a:t>SUBJECT 03</a:t>
            </a:r>
          </a:p>
        </p:txBody>
      </p:sp>
      <p:sp>
        <p:nvSpPr>
          <p:cNvPr id="57" name="Text Placeholder 56">
            <a:extLst>
              <a:ext uri="{FF2B5EF4-FFF2-40B4-BE49-F238E27FC236}">
                <a16:creationId xmlns:a16="http://schemas.microsoft.com/office/drawing/2014/main" id="{4289CE6A-2C38-454D-AF64-6D314056DA5A}"/>
              </a:ext>
            </a:extLst>
          </p:cNvPr>
          <p:cNvSpPr>
            <a:spLocks noGrp="1"/>
          </p:cNvSpPr>
          <p:nvPr>
            <p:ph type="body" sz="quarter" idx="35"/>
          </p:nvPr>
        </p:nvSpPr>
        <p:spPr/>
        <p:txBody>
          <a:bodyPr/>
          <a:lstStyle/>
          <a:p>
            <a:r>
              <a:rPr lang="en-US" dirty="0"/>
              <a:t>Lorem Ipsum is simply dummy text of the typesetting industry.</a:t>
            </a:r>
          </a:p>
        </p:txBody>
      </p:sp>
      <p:sp>
        <p:nvSpPr>
          <p:cNvPr id="58" name="Text Placeholder 57">
            <a:extLst>
              <a:ext uri="{FF2B5EF4-FFF2-40B4-BE49-F238E27FC236}">
                <a16:creationId xmlns:a16="http://schemas.microsoft.com/office/drawing/2014/main" id="{FD4E4736-8E63-4905-97C7-AA476B0D8E05}"/>
              </a:ext>
            </a:extLst>
          </p:cNvPr>
          <p:cNvSpPr>
            <a:spLocks noGrp="1"/>
          </p:cNvSpPr>
          <p:nvPr>
            <p:ph type="body" sz="quarter" idx="36"/>
          </p:nvPr>
        </p:nvSpPr>
        <p:spPr/>
        <p:txBody>
          <a:bodyPr/>
          <a:lstStyle/>
          <a:p>
            <a:pPr marL="0" indent="0">
              <a:buNone/>
            </a:pPr>
            <a:r>
              <a:rPr lang="en-US" dirty="0"/>
              <a:t>SUBJECT 04</a:t>
            </a:r>
          </a:p>
        </p:txBody>
      </p:sp>
      <p:grpSp>
        <p:nvGrpSpPr>
          <p:cNvPr id="60" name="Group 59">
            <a:extLst>
              <a:ext uri="{FF2B5EF4-FFF2-40B4-BE49-F238E27FC236}">
                <a16:creationId xmlns:a16="http://schemas.microsoft.com/office/drawing/2014/main" id="{93346C0F-9CCA-4E79-A7E7-0CB8AB4B8754}"/>
              </a:ext>
            </a:extLst>
          </p:cNvPr>
          <p:cNvGrpSpPr/>
          <p:nvPr/>
        </p:nvGrpSpPr>
        <p:grpSpPr>
          <a:xfrm>
            <a:off x="1251471" y="1203197"/>
            <a:ext cx="6729885" cy="2826683"/>
            <a:chOff x="1251471" y="1332737"/>
            <a:chExt cx="6729885" cy="2826683"/>
          </a:xfrm>
          <a:solidFill>
            <a:schemeClr val="bg1">
              <a:lumMod val="95000"/>
              <a:lumOff val="5000"/>
            </a:schemeClr>
          </a:solidFill>
        </p:grpSpPr>
        <p:cxnSp>
          <p:nvCxnSpPr>
            <p:cNvPr id="66" name="Straight Connector 65">
              <a:extLst>
                <a:ext uri="{FF2B5EF4-FFF2-40B4-BE49-F238E27FC236}">
                  <a16:creationId xmlns:a16="http://schemas.microsoft.com/office/drawing/2014/main" id="{08AB02C8-66C5-4D82-9A59-20DAE4ED9830}"/>
                </a:ext>
              </a:extLst>
            </p:cNvPr>
            <p:cNvCxnSpPr>
              <a:cxnSpLocks/>
            </p:cNvCxnSpPr>
            <p:nvPr/>
          </p:nvCxnSpPr>
          <p:spPr>
            <a:xfrm>
              <a:off x="7653696" y="2723076"/>
              <a:ext cx="0" cy="777240"/>
            </a:xfrm>
            <a:prstGeom prst="line">
              <a:avLst/>
            </a:prstGeom>
            <a:solidFill>
              <a:schemeClr val="bg1"/>
            </a:solidFill>
            <a:ln w="508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67" name="Rectangle: Rounded Corners 66">
              <a:extLst>
                <a:ext uri="{FF2B5EF4-FFF2-40B4-BE49-F238E27FC236}">
                  <a16:creationId xmlns:a16="http://schemas.microsoft.com/office/drawing/2014/main" id="{BC494747-C053-461B-B0AB-8B034B4EE9EE}"/>
                </a:ext>
              </a:extLst>
            </p:cNvPr>
            <p:cNvSpPr/>
            <p:nvPr userDrawn="1"/>
          </p:nvSpPr>
          <p:spPr>
            <a:xfrm>
              <a:off x="7326036" y="3504100"/>
              <a:ext cx="655320" cy="655320"/>
            </a:xfrm>
            <a:prstGeom prst="roundRect">
              <a:avLst/>
            </a:prstGeom>
            <a:solidFill>
              <a:schemeClr val="bg1"/>
            </a:solidFill>
            <a:ln w="508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Connector 67">
              <a:extLst>
                <a:ext uri="{FF2B5EF4-FFF2-40B4-BE49-F238E27FC236}">
                  <a16:creationId xmlns:a16="http://schemas.microsoft.com/office/drawing/2014/main" id="{CC0F38DE-76E9-49F0-962A-C4995CFE57B2}"/>
                </a:ext>
              </a:extLst>
            </p:cNvPr>
            <p:cNvCxnSpPr>
              <a:cxnSpLocks/>
            </p:cNvCxnSpPr>
            <p:nvPr/>
          </p:nvCxnSpPr>
          <p:spPr>
            <a:xfrm>
              <a:off x="1579131" y="1988056"/>
              <a:ext cx="0" cy="731520"/>
            </a:xfrm>
            <a:prstGeom prst="line">
              <a:avLst/>
            </a:prstGeom>
            <a:solidFill>
              <a:schemeClr val="bg1"/>
            </a:solidFill>
            <a:ln w="508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69" name="Rectangle: Rounded Corners 68">
              <a:extLst>
                <a:ext uri="{FF2B5EF4-FFF2-40B4-BE49-F238E27FC236}">
                  <a16:creationId xmlns:a16="http://schemas.microsoft.com/office/drawing/2014/main" id="{5EE4B9E0-E266-4B3D-96D6-D7138767B0AF}"/>
                </a:ext>
              </a:extLst>
            </p:cNvPr>
            <p:cNvSpPr/>
            <p:nvPr userDrawn="1"/>
          </p:nvSpPr>
          <p:spPr>
            <a:xfrm>
              <a:off x="1251471" y="1332737"/>
              <a:ext cx="655320" cy="655320"/>
            </a:xfrm>
            <a:prstGeom prst="roundRect">
              <a:avLst/>
            </a:prstGeom>
            <a:solidFill>
              <a:schemeClr val="bg1"/>
            </a:solidFill>
            <a:ln w="508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Connector 69">
              <a:extLst>
                <a:ext uri="{FF2B5EF4-FFF2-40B4-BE49-F238E27FC236}">
                  <a16:creationId xmlns:a16="http://schemas.microsoft.com/office/drawing/2014/main" id="{1F39A7F0-2588-4015-90BE-54FA50915E34}"/>
                </a:ext>
              </a:extLst>
            </p:cNvPr>
            <p:cNvCxnSpPr>
              <a:cxnSpLocks/>
            </p:cNvCxnSpPr>
            <p:nvPr/>
          </p:nvCxnSpPr>
          <p:spPr>
            <a:xfrm>
              <a:off x="3551816" y="1988057"/>
              <a:ext cx="0" cy="731520"/>
            </a:xfrm>
            <a:prstGeom prst="line">
              <a:avLst/>
            </a:prstGeom>
            <a:solidFill>
              <a:schemeClr val="bg1"/>
            </a:solidFill>
            <a:ln w="50800">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71" name="Rectangle: Rounded Corners 70">
              <a:extLst>
                <a:ext uri="{FF2B5EF4-FFF2-40B4-BE49-F238E27FC236}">
                  <a16:creationId xmlns:a16="http://schemas.microsoft.com/office/drawing/2014/main" id="{49A55175-C591-4C07-9DA7-6B26D8027918}"/>
                </a:ext>
              </a:extLst>
            </p:cNvPr>
            <p:cNvSpPr/>
            <p:nvPr userDrawn="1"/>
          </p:nvSpPr>
          <p:spPr>
            <a:xfrm>
              <a:off x="3224156" y="1332737"/>
              <a:ext cx="655320" cy="655320"/>
            </a:xfrm>
            <a:prstGeom prst="roundRect">
              <a:avLst/>
            </a:prstGeom>
            <a:solidFill>
              <a:schemeClr val="bg1"/>
            </a:solidFill>
            <a:ln w="50800">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Straight Connector 71">
              <a:extLst>
                <a:ext uri="{FF2B5EF4-FFF2-40B4-BE49-F238E27FC236}">
                  <a16:creationId xmlns:a16="http://schemas.microsoft.com/office/drawing/2014/main" id="{147BE8B0-3634-4E29-BB29-A6DCC29B1BB8}"/>
                </a:ext>
              </a:extLst>
            </p:cNvPr>
            <p:cNvCxnSpPr>
              <a:cxnSpLocks/>
            </p:cNvCxnSpPr>
            <p:nvPr/>
          </p:nvCxnSpPr>
          <p:spPr>
            <a:xfrm>
              <a:off x="5608521" y="2726860"/>
              <a:ext cx="0" cy="777240"/>
            </a:xfrm>
            <a:prstGeom prst="line">
              <a:avLst/>
            </a:prstGeom>
            <a:solidFill>
              <a:schemeClr val="bg1"/>
            </a:solidFill>
            <a:ln w="508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73" name="Rectangle: Rounded Corners 72">
              <a:extLst>
                <a:ext uri="{FF2B5EF4-FFF2-40B4-BE49-F238E27FC236}">
                  <a16:creationId xmlns:a16="http://schemas.microsoft.com/office/drawing/2014/main" id="{922C9FE0-AE8E-4237-9D1C-5027755D8002}"/>
                </a:ext>
              </a:extLst>
            </p:cNvPr>
            <p:cNvSpPr/>
            <p:nvPr userDrawn="1"/>
          </p:nvSpPr>
          <p:spPr>
            <a:xfrm>
              <a:off x="5280861" y="3504100"/>
              <a:ext cx="655320" cy="655320"/>
            </a:xfrm>
            <a:prstGeom prst="roundRect">
              <a:avLst/>
            </a:prstGeom>
            <a:solidFill>
              <a:schemeClr val="bg1"/>
            </a:solidFill>
            <a:ln w="508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49995CAB-0168-43AB-A402-ADACF5D38D57}"/>
              </a:ext>
            </a:extLst>
          </p:cNvPr>
          <p:cNvGrpSpPr/>
          <p:nvPr/>
        </p:nvGrpSpPr>
        <p:grpSpPr>
          <a:xfrm>
            <a:off x="516180" y="2474985"/>
            <a:ext cx="8111640" cy="244670"/>
            <a:chOff x="488847" y="2474814"/>
            <a:chExt cx="8111640" cy="244670"/>
          </a:xfrm>
          <a:solidFill>
            <a:schemeClr val="bg1">
              <a:lumMod val="95000"/>
              <a:lumOff val="5000"/>
            </a:schemeClr>
          </a:solidFill>
        </p:grpSpPr>
        <p:sp>
          <p:nvSpPr>
            <p:cNvPr id="62" name="Rectangle: Rounded Corners 61">
              <a:extLst>
                <a:ext uri="{FF2B5EF4-FFF2-40B4-BE49-F238E27FC236}">
                  <a16:creationId xmlns:a16="http://schemas.microsoft.com/office/drawing/2014/main" id="{1E222E2E-02E7-4074-A28C-8CEBF73689A2}"/>
                </a:ext>
              </a:extLst>
            </p:cNvPr>
            <p:cNvSpPr/>
            <p:nvPr/>
          </p:nvSpPr>
          <p:spPr>
            <a:xfrm>
              <a:off x="6405927" y="2474814"/>
              <a:ext cx="2194560" cy="244670"/>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Rounded Corners 62">
              <a:extLst>
                <a:ext uri="{FF2B5EF4-FFF2-40B4-BE49-F238E27FC236}">
                  <a16:creationId xmlns:a16="http://schemas.microsoft.com/office/drawing/2014/main" id="{E4612772-1080-476E-806A-67025AADB264}"/>
                </a:ext>
              </a:extLst>
            </p:cNvPr>
            <p:cNvSpPr/>
            <p:nvPr/>
          </p:nvSpPr>
          <p:spPr>
            <a:xfrm>
              <a:off x="4458955" y="2474814"/>
              <a:ext cx="2194560" cy="244670"/>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E0199704-B226-408D-B6BC-F2408E462802}"/>
                </a:ext>
              </a:extLst>
            </p:cNvPr>
            <p:cNvSpPr/>
            <p:nvPr/>
          </p:nvSpPr>
          <p:spPr>
            <a:xfrm>
              <a:off x="2474151" y="2474814"/>
              <a:ext cx="2194560" cy="244670"/>
            </a:xfrm>
            <a:prstGeom prst="roundRect">
              <a:avLst>
                <a:gd name="adj" fmla="val 50000"/>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Rounded Corners 64">
              <a:extLst>
                <a:ext uri="{FF2B5EF4-FFF2-40B4-BE49-F238E27FC236}">
                  <a16:creationId xmlns:a16="http://schemas.microsoft.com/office/drawing/2014/main" id="{2CF3BB45-6B5C-4730-9DAF-43DAF40A8DB6}"/>
                </a:ext>
              </a:extLst>
            </p:cNvPr>
            <p:cNvSpPr/>
            <p:nvPr/>
          </p:nvSpPr>
          <p:spPr>
            <a:xfrm>
              <a:off x="488847" y="2474814"/>
              <a:ext cx="2194560" cy="24467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 name="Group 78">
            <a:extLst>
              <a:ext uri="{FF2B5EF4-FFF2-40B4-BE49-F238E27FC236}">
                <a16:creationId xmlns:a16="http://schemas.microsoft.com/office/drawing/2014/main" id="{D51F49D0-442A-45D6-A966-DFB1370071A3}"/>
              </a:ext>
            </a:extLst>
          </p:cNvPr>
          <p:cNvGrpSpPr/>
          <p:nvPr/>
        </p:nvGrpSpPr>
        <p:grpSpPr>
          <a:xfrm>
            <a:off x="7581929" y="-2790"/>
            <a:ext cx="2226786" cy="1346376"/>
            <a:chOff x="7021614" y="343588"/>
            <a:chExt cx="2226786" cy="1346376"/>
          </a:xfrm>
        </p:grpSpPr>
        <p:pic>
          <p:nvPicPr>
            <p:cNvPr id="96" name="Graphic 95">
              <a:extLst>
                <a:ext uri="{FF2B5EF4-FFF2-40B4-BE49-F238E27FC236}">
                  <a16:creationId xmlns:a16="http://schemas.microsoft.com/office/drawing/2014/main" id="{32952440-B338-430C-B282-39A765C3166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977777">
              <a:off x="7172791" y="343588"/>
              <a:ext cx="2075609" cy="1161820"/>
            </a:xfrm>
            <a:prstGeom prst="rect">
              <a:avLst/>
            </a:prstGeom>
          </p:spPr>
        </p:pic>
        <p:pic>
          <p:nvPicPr>
            <p:cNvPr id="97" name="Graphic 96">
              <a:extLst>
                <a:ext uri="{FF2B5EF4-FFF2-40B4-BE49-F238E27FC236}">
                  <a16:creationId xmlns:a16="http://schemas.microsoft.com/office/drawing/2014/main" id="{787C629E-B761-45D4-87D3-21A32199107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851692">
              <a:off x="8084301" y="405491"/>
              <a:ext cx="272917" cy="286562"/>
            </a:xfrm>
            <a:prstGeom prst="rect">
              <a:avLst/>
            </a:prstGeom>
          </p:spPr>
        </p:pic>
        <p:pic>
          <p:nvPicPr>
            <p:cNvPr id="98" name="Graphic 97">
              <a:extLst>
                <a:ext uri="{FF2B5EF4-FFF2-40B4-BE49-F238E27FC236}">
                  <a16:creationId xmlns:a16="http://schemas.microsoft.com/office/drawing/2014/main" id="{57C786E5-FDA9-4018-9456-8F79EEF25EE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57417" y="432318"/>
              <a:ext cx="278785" cy="278785"/>
            </a:xfrm>
            <a:prstGeom prst="rect">
              <a:avLst/>
            </a:prstGeom>
          </p:spPr>
        </p:pic>
        <p:pic>
          <p:nvPicPr>
            <p:cNvPr id="99" name="Graphic 98">
              <a:extLst>
                <a:ext uri="{FF2B5EF4-FFF2-40B4-BE49-F238E27FC236}">
                  <a16:creationId xmlns:a16="http://schemas.microsoft.com/office/drawing/2014/main" id="{484E1BC4-33D8-42B7-BD3D-08874C86EBC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583228">
              <a:off x="7922562" y="767553"/>
              <a:ext cx="172383" cy="181002"/>
            </a:xfrm>
            <a:prstGeom prst="rect">
              <a:avLst/>
            </a:prstGeom>
          </p:spPr>
        </p:pic>
        <p:pic>
          <p:nvPicPr>
            <p:cNvPr id="100" name="Graphic 99">
              <a:extLst>
                <a:ext uri="{FF2B5EF4-FFF2-40B4-BE49-F238E27FC236}">
                  <a16:creationId xmlns:a16="http://schemas.microsoft.com/office/drawing/2014/main" id="{338857BB-8A2C-4239-BFFC-415ADA6F32E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082034">
              <a:off x="8298748" y="1508962"/>
              <a:ext cx="172383" cy="181002"/>
            </a:xfrm>
            <a:prstGeom prst="rect">
              <a:avLst/>
            </a:prstGeom>
          </p:spPr>
        </p:pic>
        <p:pic>
          <p:nvPicPr>
            <p:cNvPr id="101" name="Graphic 100">
              <a:extLst>
                <a:ext uri="{FF2B5EF4-FFF2-40B4-BE49-F238E27FC236}">
                  <a16:creationId xmlns:a16="http://schemas.microsoft.com/office/drawing/2014/main" id="{ABEEE408-B907-407F-BE46-B655A71C61C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041176">
              <a:off x="8205491" y="900901"/>
              <a:ext cx="310931" cy="310931"/>
            </a:xfrm>
            <a:prstGeom prst="rect">
              <a:avLst/>
            </a:prstGeom>
          </p:spPr>
        </p:pic>
        <p:pic>
          <p:nvPicPr>
            <p:cNvPr id="102" name="Graphic 101">
              <a:extLst>
                <a:ext uri="{FF2B5EF4-FFF2-40B4-BE49-F238E27FC236}">
                  <a16:creationId xmlns:a16="http://schemas.microsoft.com/office/drawing/2014/main" id="{22B0B6FA-E466-4577-9B76-6BDDF8CDBD3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97614">
              <a:off x="7747092" y="959438"/>
              <a:ext cx="174913" cy="174913"/>
            </a:xfrm>
            <a:prstGeom prst="rect">
              <a:avLst/>
            </a:prstGeom>
          </p:spPr>
        </p:pic>
        <p:pic>
          <p:nvPicPr>
            <p:cNvPr id="103" name="Graphic 102">
              <a:extLst>
                <a:ext uri="{FF2B5EF4-FFF2-40B4-BE49-F238E27FC236}">
                  <a16:creationId xmlns:a16="http://schemas.microsoft.com/office/drawing/2014/main" id="{839FFF07-9D3F-47E3-ADB1-BB8F035ED35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553254">
              <a:off x="7021614" y="867531"/>
              <a:ext cx="174913" cy="174913"/>
            </a:xfrm>
            <a:prstGeom prst="rect">
              <a:avLst/>
            </a:prstGeom>
          </p:spPr>
        </p:pic>
        <p:pic>
          <p:nvPicPr>
            <p:cNvPr id="104" name="Graphic 103">
              <a:extLst>
                <a:ext uri="{FF2B5EF4-FFF2-40B4-BE49-F238E27FC236}">
                  <a16:creationId xmlns:a16="http://schemas.microsoft.com/office/drawing/2014/main" id="{990D7CFE-4206-415B-97A4-C5BACFD926D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935789">
              <a:off x="7931271" y="1203220"/>
              <a:ext cx="272917" cy="286562"/>
            </a:xfrm>
            <a:prstGeom prst="rect">
              <a:avLst/>
            </a:prstGeom>
          </p:spPr>
        </p:pic>
        <p:pic>
          <p:nvPicPr>
            <p:cNvPr id="105" name="Graphic 104">
              <a:extLst>
                <a:ext uri="{FF2B5EF4-FFF2-40B4-BE49-F238E27FC236}">
                  <a16:creationId xmlns:a16="http://schemas.microsoft.com/office/drawing/2014/main" id="{2075CD92-108D-4C37-AD39-7845B8B1BFB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758323">
              <a:off x="7416498" y="851015"/>
              <a:ext cx="146428" cy="153749"/>
            </a:xfrm>
            <a:prstGeom prst="rect">
              <a:avLst/>
            </a:prstGeom>
          </p:spPr>
        </p:pic>
      </p:grpSp>
      <p:grpSp>
        <p:nvGrpSpPr>
          <p:cNvPr id="80" name="Group 79">
            <a:extLst>
              <a:ext uri="{FF2B5EF4-FFF2-40B4-BE49-F238E27FC236}">
                <a16:creationId xmlns:a16="http://schemas.microsoft.com/office/drawing/2014/main" id="{9057F047-2F27-43F7-BAD2-BB7E62D36008}"/>
              </a:ext>
            </a:extLst>
          </p:cNvPr>
          <p:cNvGrpSpPr/>
          <p:nvPr/>
        </p:nvGrpSpPr>
        <p:grpSpPr>
          <a:xfrm flipH="1">
            <a:off x="-87662" y="-157470"/>
            <a:ext cx="2075609" cy="1161820"/>
            <a:chOff x="7172791" y="343588"/>
            <a:chExt cx="2075609" cy="1161820"/>
          </a:xfrm>
        </p:grpSpPr>
        <p:pic>
          <p:nvPicPr>
            <p:cNvPr id="86" name="Graphic 85">
              <a:extLst>
                <a:ext uri="{FF2B5EF4-FFF2-40B4-BE49-F238E27FC236}">
                  <a16:creationId xmlns:a16="http://schemas.microsoft.com/office/drawing/2014/main" id="{1804F1D5-1AE4-4BD6-964D-7B2B9DE9216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977777">
              <a:off x="7172791" y="343588"/>
              <a:ext cx="2075609" cy="1161820"/>
            </a:xfrm>
            <a:prstGeom prst="rect">
              <a:avLst/>
            </a:prstGeom>
          </p:spPr>
        </p:pic>
        <p:pic>
          <p:nvPicPr>
            <p:cNvPr id="87" name="Graphic 86">
              <a:extLst>
                <a:ext uri="{FF2B5EF4-FFF2-40B4-BE49-F238E27FC236}">
                  <a16:creationId xmlns:a16="http://schemas.microsoft.com/office/drawing/2014/main" id="{EFCD9912-80CA-4727-874D-C9D84495A86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851692">
              <a:off x="8084301" y="405491"/>
              <a:ext cx="272917" cy="286562"/>
            </a:xfrm>
            <a:prstGeom prst="rect">
              <a:avLst/>
            </a:prstGeom>
          </p:spPr>
        </p:pic>
        <p:pic>
          <p:nvPicPr>
            <p:cNvPr id="88" name="Graphic 87">
              <a:extLst>
                <a:ext uri="{FF2B5EF4-FFF2-40B4-BE49-F238E27FC236}">
                  <a16:creationId xmlns:a16="http://schemas.microsoft.com/office/drawing/2014/main" id="{A64D890B-EB42-4418-8B76-09447BA077C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57417" y="432318"/>
              <a:ext cx="278785" cy="278785"/>
            </a:xfrm>
            <a:prstGeom prst="rect">
              <a:avLst/>
            </a:prstGeom>
          </p:spPr>
        </p:pic>
        <p:pic>
          <p:nvPicPr>
            <p:cNvPr id="89" name="Graphic 88">
              <a:extLst>
                <a:ext uri="{FF2B5EF4-FFF2-40B4-BE49-F238E27FC236}">
                  <a16:creationId xmlns:a16="http://schemas.microsoft.com/office/drawing/2014/main" id="{EB79F9C3-17C5-4251-B86E-849B96377B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583228">
              <a:off x="7922562" y="767553"/>
              <a:ext cx="172383" cy="181002"/>
            </a:xfrm>
            <a:prstGeom prst="rect">
              <a:avLst/>
            </a:prstGeom>
          </p:spPr>
        </p:pic>
        <p:pic>
          <p:nvPicPr>
            <p:cNvPr id="90" name="Graphic 89">
              <a:extLst>
                <a:ext uri="{FF2B5EF4-FFF2-40B4-BE49-F238E27FC236}">
                  <a16:creationId xmlns:a16="http://schemas.microsoft.com/office/drawing/2014/main" id="{B7ED287D-AC4F-43B8-B58C-A400D8027D9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082034">
              <a:off x="8619115" y="1218091"/>
              <a:ext cx="172383" cy="181002"/>
            </a:xfrm>
            <a:prstGeom prst="rect">
              <a:avLst/>
            </a:prstGeom>
          </p:spPr>
        </p:pic>
        <p:pic>
          <p:nvPicPr>
            <p:cNvPr id="91" name="Graphic 90">
              <a:extLst>
                <a:ext uri="{FF2B5EF4-FFF2-40B4-BE49-F238E27FC236}">
                  <a16:creationId xmlns:a16="http://schemas.microsoft.com/office/drawing/2014/main" id="{70D57E22-2F8D-496D-911C-D83B4D6DEB0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041176">
              <a:off x="8205491" y="900901"/>
              <a:ext cx="310931" cy="310931"/>
            </a:xfrm>
            <a:prstGeom prst="rect">
              <a:avLst/>
            </a:prstGeom>
          </p:spPr>
        </p:pic>
        <p:pic>
          <p:nvPicPr>
            <p:cNvPr id="92" name="Graphic 91">
              <a:extLst>
                <a:ext uri="{FF2B5EF4-FFF2-40B4-BE49-F238E27FC236}">
                  <a16:creationId xmlns:a16="http://schemas.microsoft.com/office/drawing/2014/main" id="{6888C541-6078-4A62-AD93-0D0FCE38E9B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97614">
              <a:off x="7747092" y="959438"/>
              <a:ext cx="174913" cy="174913"/>
            </a:xfrm>
            <a:prstGeom prst="rect">
              <a:avLst/>
            </a:prstGeom>
          </p:spPr>
        </p:pic>
        <p:pic>
          <p:nvPicPr>
            <p:cNvPr id="93" name="Graphic 92">
              <a:extLst>
                <a:ext uri="{FF2B5EF4-FFF2-40B4-BE49-F238E27FC236}">
                  <a16:creationId xmlns:a16="http://schemas.microsoft.com/office/drawing/2014/main" id="{4290E499-AD2A-4933-B41E-6439A80832C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553254">
              <a:off x="7429455" y="1108587"/>
              <a:ext cx="174913" cy="174913"/>
            </a:xfrm>
            <a:prstGeom prst="rect">
              <a:avLst/>
            </a:prstGeom>
          </p:spPr>
        </p:pic>
        <p:pic>
          <p:nvPicPr>
            <p:cNvPr id="94" name="Graphic 93">
              <a:extLst>
                <a:ext uri="{FF2B5EF4-FFF2-40B4-BE49-F238E27FC236}">
                  <a16:creationId xmlns:a16="http://schemas.microsoft.com/office/drawing/2014/main" id="{B662394C-019A-4630-9954-36EE74D7D1B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935789">
              <a:off x="7849072" y="1180116"/>
              <a:ext cx="272917" cy="286562"/>
            </a:xfrm>
            <a:prstGeom prst="rect">
              <a:avLst/>
            </a:prstGeom>
          </p:spPr>
        </p:pic>
        <p:pic>
          <p:nvPicPr>
            <p:cNvPr id="95" name="Graphic 94">
              <a:extLst>
                <a:ext uri="{FF2B5EF4-FFF2-40B4-BE49-F238E27FC236}">
                  <a16:creationId xmlns:a16="http://schemas.microsoft.com/office/drawing/2014/main" id="{36DFC8DF-8A63-4619-BD26-42684D70CBE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758323">
              <a:off x="7416498" y="851015"/>
              <a:ext cx="146428" cy="153749"/>
            </a:xfrm>
            <a:prstGeom prst="rect">
              <a:avLst/>
            </a:prstGeom>
          </p:spPr>
        </p:pic>
      </p:grpSp>
      <p:pic>
        <p:nvPicPr>
          <p:cNvPr id="81" name="Graphic 80">
            <a:extLst>
              <a:ext uri="{FF2B5EF4-FFF2-40B4-BE49-F238E27FC236}">
                <a16:creationId xmlns:a16="http://schemas.microsoft.com/office/drawing/2014/main" id="{9248DB07-E27F-40C3-B1BA-0B94EED472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046746" flipH="1">
            <a:off x="1936041" y="832195"/>
            <a:ext cx="174913" cy="174913"/>
          </a:xfrm>
          <a:prstGeom prst="rect">
            <a:avLst/>
          </a:prstGeom>
        </p:spPr>
      </p:pic>
      <p:pic>
        <p:nvPicPr>
          <p:cNvPr id="83" name="Graphic 82">
            <a:extLst>
              <a:ext uri="{FF2B5EF4-FFF2-40B4-BE49-F238E27FC236}">
                <a16:creationId xmlns:a16="http://schemas.microsoft.com/office/drawing/2014/main" id="{ABDB55CC-DCFA-4474-A859-C47BFE5F66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59452" y="2947717"/>
            <a:ext cx="856621" cy="453505"/>
          </a:xfrm>
          <a:prstGeom prst="rect">
            <a:avLst/>
          </a:prstGeom>
        </p:spPr>
      </p:pic>
      <p:pic>
        <p:nvPicPr>
          <p:cNvPr id="84" name="Graphic 83">
            <a:extLst>
              <a:ext uri="{FF2B5EF4-FFF2-40B4-BE49-F238E27FC236}">
                <a16:creationId xmlns:a16="http://schemas.microsoft.com/office/drawing/2014/main" id="{334450B5-D8F0-41CE-B9B3-A6AAA31C5D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67053" y="161747"/>
            <a:ext cx="681931" cy="563728"/>
          </a:xfrm>
          <a:prstGeom prst="rect">
            <a:avLst/>
          </a:prstGeom>
        </p:spPr>
      </p:pic>
      <p:pic>
        <p:nvPicPr>
          <p:cNvPr id="85" name="Graphic 84">
            <a:extLst>
              <a:ext uri="{FF2B5EF4-FFF2-40B4-BE49-F238E27FC236}">
                <a16:creationId xmlns:a16="http://schemas.microsoft.com/office/drawing/2014/main" id="{D3D961D1-FD89-44EC-B4F6-19821510F3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80394" y="240583"/>
            <a:ext cx="959439" cy="507938"/>
          </a:xfrm>
          <a:prstGeom prst="rect">
            <a:avLst/>
          </a:prstGeom>
        </p:spPr>
      </p:pic>
      <p:pic>
        <p:nvPicPr>
          <p:cNvPr id="106" name="Graphic 105">
            <a:extLst>
              <a:ext uri="{FF2B5EF4-FFF2-40B4-BE49-F238E27FC236}">
                <a16:creationId xmlns:a16="http://schemas.microsoft.com/office/drawing/2014/main" id="{536C0CED-ED55-42CF-B7FE-DA523E154C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9607" y="1735182"/>
            <a:ext cx="437172" cy="437172"/>
          </a:xfrm>
          <a:prstGeom prst="rect">
            <a:avLst/>
          </a:prstGeom>
        </p:spPr>
      </p:pic>
      <p:grpSp>
        <p:nvGrpSpPr>
          <p:cNvPr id="107" name="Group 106">
            <a:extLst>
              <a:ext uri="{FF2B5EF4-FFF2-40B4-BE49-F238E27FC236}">
                <a16:creationId xmlns:a16="http://schemas.microsoft.com/office/drawing/2014/main" id="{5223E5DE-6AC9-4F20-A164-DBBFC820D73C}"/>
              </a:ext>
            </a:extLst>
          </p:cNvPr>
          <p:cNvGrpSpPr/>
          <p:nvPr/>
        </p:nvGrpSpPr>
        <p:grpSpPr>
          <a:xfrm>
            <a:off x="5692313" y="270596"/>
            <a:ext cx="858281" cy="437172"/>
            <a:chOff x="359351" y="4372149"/>
            <a:chExt cx="858281" cy="437172"/>
          </a:xfrm>
          <a:solidFill>
            <a:schemeClr val="bg1">
              <a:lumMod val="90000"/>
            </a:schemeClr>
          </a:solidFill>
        </p:grpSpPr>
        <p:pic>
          <p:nvPicPr>
            <p:cNvPr id="108" name="Graphic 107">
              <a:extLst>
                <a:ext uri="{FF2B5EF4-FFF2-40B4-BE49-F238E27FC236}">
                  <a16:creationId xmlns:a16="http://schemas.microsoft.com/office/drawing/2014/main" id="{61FC419F-D9E2-46C1-916A-8294155FAB5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59351" y="4372149"/>
              <a:ext cx="437172" cy="437172"/>
            </a:xfrm>
            <a:prstGeom prst="rect">
              <a:avLst/>
            </a:prstGeom>
          </p:spPr>
        </p:pic>
        <p:pic>
          <p:nvPicPr>
            <p:cNvPr id="109" name="Graphic 108">
              <a:extLst>
                <a:ext uri="{FF2B5EF4-FFF2-40B4-BE49-F238E27FC236}">
                  <a16:creationId xmlns:a16="http://schemas.microsoft.com/office/drawing/2014/main" id="{451BC5C9-D4A3-4207-B359-6FC280C77F8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80460" y="4372149"/>
              <a:ext cx="437172" cy="437172"/>
            </a:xfrm>
            <a:prstGeom prst="rect">
              <a:avLst/>
            </a:prstGeom>
          </p:spPr>
        </p:pic>
      </p:grpSp>
      <p:pic>
        <p:nvPicPr>
          <p:cNvPr id="110" name="Graphic 109">
            <a:extLst>
              <a:ext uri="{FF2B5EF4-FFF2-40B4-BE49-F238E27FC236}">
                <a16:creationId xmlns:a16="http://schemas.microsoft.com/office/drawing/2014/main" id="{FE6AFEB3-D5BD-483B-9761-F0B906DC50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48431" y="4018891"/>
            <a:ext cx="437172" cy="437172"/>
          </a:xfrm>
          <a:prstGeom prst="rect">
            <a:avLst/>
          </a:prstGeom>
        </p:spPr>
      </p:pic>
      <p:sp>
        <p:nvSpPr>
          <p:cNvPr id="111" name="Freeform: Shape 110">
            <a:extLst>
              <a:ext uri="{FF2B5EF4-FFF2-40B4-BE49-F238E27FC236}">
                <a16:creationId xmlns:a16="http://schemas.microsoft.com/office/drawing/2014/main" id="{62B49135-D91F-4B85-B7E0-5F294BC5F13B}"/>
              </a:ext>
            </a:extLst>
          </p:cNvPr>
          <p:cNvSpPr/>
          <p:nvPr/>
        </p:nvSpPr>
        <p:spPr>
          <a:xfrm>
            <a:off x="5415696" y="3498754"/>
            <a:ext cx="389162" cy="389239"/>
          </a:xfrm>
          <a:custGeom>
            <a:avLst/>
            <a:gdLst>
              <a:gd name="connsiteX0" fmla="*/ 63453 w 518883"/>
              <a:gd name="connsiteY0" fmla="*/ 386405 h 518985"/>
              <a:gd name="connsiteX1" fmla="*/ 12417 w 518883"/>
              <a:gd name="connsiteY1" fmla="*/ 503176 h 518985"/>
              <a:gd name="connsiteX2" fmla="*/ 12424 w 518883"/>
              <a:gd name="connsiteY2" fmla="*/ 505256 h 518985"/>
              <a:gd name="connsiteX3" fmla="*/ 15825 w 518883"/>
              <a:gd name="connsiteY3" fmla="*/ 506556 h 518985"/>
              <a:gd name="connsiteX4" fmla="*/ 54027 w 518883"/>
              <a:gd name="connsiteY4" fmla="*/ 489550 h 518985"/>
              <a:gd name="connsiteX5" fmla="*/ 400642 w 518883"/>
              <a:gd name="connsiteY5" fmla="*/ 360422 h 518985"/>
              <a:gd name="connsiteX6" fmla="*/ 412830 w 518883"/>
              <a:gd name="connsiteY6" fmla="*/ 360422 h 518985"/>
              <a:gd name="connsiteX7" fmla="*/ 412830 w 518883"/>
              <a:gd name="connsiteY7" fmla="*/ 374869 h 518985"/>
              <a:gd name="connsiteX8" fmla="*/ 427277 w 518883"/>
              <a:gd name="connsiteY8" fmla="*/ 374869 h 518985"/>
              <a:gd name="connsiteX9" fmla="*/ 427277 w 518883"/>
              <a:gd name="connsiteY9" fmla="*/ 387057 h 518985"/>
              <a:gd name="connsiteX10" fmla="*/ 412830 w 518883"/>
              <a:gd name="connsiteY10" fmla="*/ 387057 h 518985"/>
              <a:gd name="connsiteX11" fmla="*/ 412830 w 518883"/>
              <a:gd name="connsiteY11" fmla="*/ 401504 h 518985"/>
              <a:gd name="connsiteX12" fmla="*/ 400642 w 518883"/>
              <a:gd name="connsiteY12" fmla="*/ 401504 h 518985"/>
              <a:gd name="connsiteX13" fmla="*/ 400642 w 518883"/>
              <a:gd name="connsiteY13" fmla="*/ 387057 h 518985"/>
              <a:gd name="connsiteX14" fmla="*/ 386187 w 518883"/>
              <a:gd name="connsiteY14" fmla="*/ 387057 h 518985"/>
              <a:gd name="connsiteX15" fmla="*/ 386187 w 518883"/>
              <a:gd name="connsiteY15" fmla="*/ 374869 h 518985"/>
              <a:gd name="connsiteX16" fmla="*/ 400642 w 518883"/>
              <a:gd name="connsiteY16" fmla="*/ 374869 h 518985"/>
              <a:gd name="connsiteX17" fmla="*/ 484998 w 518883"/>
              <a:gd name="connsiteY17" fmla="*/ 320824 h 518985"/>
              <a:gd name="connsiteX18" fmla="*/ 484990 w 518883"/>
              <a:gd name="connsiteY18" fmla="*/ 338814 h 518985"/>
              <a:gd name="connsiteX19" fmla="*/ 502980 w 518883"/>
              <a:gd name="connsiteY19" fmla="*/ 338822 h 518985"/>
              <a:gd name="connsiteX20" fmla="*/ 506709 w 518883"/>
              <a:gd name="connsiteY20" fmla="*/ 329827 h 518985"/>
              <a:gd name="connsiteX21" fmla="*/ 502988 w 518883"/>
              <a:gd name="connsiteY21" fmla="*/ 320832 h 518985"/>
              <a:gd name="connsiteX22" fmla="*/ 484998 w 518883"/>
              <a:gd name="connsiteY22" fmla="*/ 320824 h 518985"/>
              <a:gd name="connsiteX23" fmla="*/ 493987 w 518883"/>
              <a:gd name="connsiteY23" fmla="*/ 304928 h 518985"/>
              <a:gd name="connsiteX24" fmla="*/ 511601 w 518883"/>
              <a:gd name="connsiteY24" fmla="*/ 312211 h 518985"/>
              <a:gd name="connsiteX25" fmla="*/ 511601 w 518883"/>
              <a:gd name="connsiteY25" fmla="*/ 347443 h 518985"/>
              <a:gd name="connsiteX26" fmla="*/ 476401 w 518883"/>
              <a:gd name="connsiteY26" fmla="*/ 347443 h 518985"/>
              <a:gd name="connsiteX27" fmla="*/ 476385 w 518883"/>
              <a:gd name="connsiteY27" fmla="*/ 312227 h 518985"/>
              <a:gd name="connsiteX28" fmla="*/ 493987 w 518883"/>
              <a:gd name="connsiteY28" fmla="*/ 304928 h 518985"/>
              <a:gd name="connsiteX29" fmla="*/ 275654 w 518883"/>
              <a:gd name="connsiteY29" fmla="*/ 294563 h 518985"/>
              <a:gd name="connsiteX30" fmla="*/ 267090 w 518883"/>
              <a:gd name="connsiteY30" fmla="*/ 394693 h 518985"/>
              <a:gd name="connsiteX31" fmla="*/ 339301 w 518883"/>
              <a:gd name="connsiteY31" fmla="*/ 362541 h 518985"/>
              <a:gd name="connsiteX32" fmla="*/ 340731 w 518883"/>
              <a:gd name="connsiteY32" fmla="*/ 360721 h 518985"/>
              <a:gd name="connsiteX33" fmla="*/ 340739 w 518883"/>
              <a:gd name="connsiteY33" fmla="*/ 360721 h 518985"/>
              <a:gd name="connsiteX34" fmla="*/ 340041 w 518883"/>
              <a:gd name="connsiteY34" fmla="*/ 358510 h 518985"/>
              <a:gd name="connsiteX35" fmla="*/ 216444 w 518883"/>
              <a:gd name="connsiteY35" fmla="*/ 235759 h 518985"/>
              <a:gd name="connsiteX36" fmla="*/ 200299 w 518883"/>
              <a:gd name="connsiteY36" fmla="*/ 424424 h 518985"/>
              <a:gd name="connsiteX37" fmla="*/ 254374 w 518883"/>
              <a:gd name="connsiteY37" fmla="*/ 400348 h 518985"/>
              <a:gd name="connsiteX38" fmla="*/ 264352 w 518883"/>
              <a:gd name="connsiteY38" fmla="*/ 283716 h 518985"/>
              <a:gd name="connsiteX39" fmla="*/ 264766 w 518883"/>
              <a:gd name="connsiteY39" fmla="*/ 283748 h 518985"/>
              <a:gd name="connsiteX40" fmla="*/ 139704 w 518883"/>
              <a:gd name="connsiteY40" fmla="*/ 211935 h 518985"/>
              <a:gd name="connsiteX41" fmla="*/ 78151 w 518883"/>
              <a:gd name="connsiteY41" fmla="*/ 352766 h 518985"/>
              <a:gd name="connsiteX42" fmla="*/ 78761 w 518883"/>
              <a:gd name="connsiteY42" fmla="*/ 352822 h 518985"/>
              <a:gd name="connsiteX43" fmla="*/ 66792 w 518883"/>
              <a:gd name="connsiteY43" fmla="*/ 483862 h 518985"/>
              <a:gd name="connsiteX44" fmla="*/ 120765 w 518883"/>
              <a:gd name="connsiteY44" fmla="*/ 459835 h 518985"/>
              <a:gd name="connsiteX45" fmla="*/ 478435 w 518883"/>
              <a:gd name="connsiteY45" fmla="*/ 185221 h 518985"/>
              <a:gd name="connsiteX46" fmla="*/ 490623 w 518883"/>
              <a:gd name="connsiteY46" fmla="*/ 185221 h 518985"/>
              <a:gd name="connsiteX47" fmla="*/ 490623 w 518883"/>
              <a:gd name="connsiteY47" fmla="*/ 199676 h 518985"/>
              <a:gd name="connsiteX48" fmla="*/ 505078 w 518883"/>
              <a:gd name="connsiteY48" fmla="*/ 199676 h 518985"/>
              <a:gd name="connsiteX49" fmla="*/ 505078 w 518883"/>
              <a:gd name="connsiteY49" fmla="*/ 211864 h 518985"/>
              <a:gd name="connsiteX50" fmla="*/ 490623 w 518883"/>
              <a:gd name="connsiteY50" fmla="*/ 211864 h 518985"/>
              <a:gd name="connsiteX51" fmla="*/ 490623 w 518883"/>
              <a:gd name="connsiteY51" fmla="*/ 226311 h 518985"/>
              <a:gd name="connsiteX52" fmla="*/ 478435 w 518883"/>
              <a:gd name="connsiteY52" fmla="*/ 226311 h 518985"/>
              <a:gd name="connsiteX53" fmla="*/ 478435 w 518883"/>
              <a:gd name="connsiteY53" fmla="*/ 211864 h 518985"/>
              <a:gd name="connsiteX54" fmla="*/ 463988 w 518883"/>
              <a:gd name="connsiteY54" fmla="*/ 211864 h 518985"/>
              <a:gd name="connsiteX55" fmla="*/ 463988 w 518883"/>
              <a:gd name="connsiteY55" fmla="*/ 199676 h 518985"/>
              <a:gd name="connsiteX56" fmla="*/ 478435 w 518883"/>
              <a:gd name="connsiteY56" fmla="*/ 199676 h 518985"/>
              <a:gd name="connsiteX57" fmla="*/ 156584 w 518883"/>
              <a:gd name="connsiteY57" fmla="*/ 177370 h 518985"/>
              <a:gd name="connsiteX58" fmla="*/ 156056 w 518883"/>
              <a:gd name="connsiteY58" fmla="*/ 177418 h 518985"/>
              <a:gd name="connsiteX59" fmla="*/ 154487 w 518883"/>
              <a:gd name="connsiteY59" fmla="*/ 178524 h 518985"/>
              <a:gd name="connsiteX60" fmla="*/ 133426 w 518883"/>
              <a:gd name="connsiteY60" fmla="*/ 454204 h 518985"/>
              <a:gd name="connsiteX61" fmla="*/ 187591 w 518883"/>
              <a:gd name="connsiteY61" fmla="*/ 430087 h 518985"/>
              <a:gd name="connsiteX62" fmla="*/ 205142 w 518883"/>
              <a:gd name="connsiteY62" fmla="*/ 224936 h 518985"/>
              <a:gd name="connsiteX63" fmla="*/ 205597 w 518883"/>
              <a:gd name="connsiteY63" fmla="*/ 224977 h 518985"/>
              <a:gd name="connsiteX64" fmla="*/ 158445 w 518883"/>
              <a:gd name="connsiteY64" fmla="*/ 178150 h 518985"/>
              <a:gd name="connsiteX65" fmla="*/ 156584 w 518883"/>
              <a:gd name="connsiteY65" fmla="*/ 177370 h 518985"/>
              <a:gd name="connsiteX66" fmla="*/ 332979 w 518883"/>
              <a:gd name="connsiteY66" fmla="*/ 142178 h 518985"/>
              <a:gd name="connsiteX67" fmla="*/ 333532 w 518883"/>
              <a:gd name="connsiteY67" fmla="*/ 165189 h 518985"/>
              <a:gd name="connsiteX68" fmla="*/ 314884 w 518883"/>
              <a:gd name="connsiteY68" fmla="*/ 178686 h 518985"/>
              <a:gd name="connsiteX69" fmla="*/ 336936 w 518883"/>
              <a:gd name="connsiteY69" fmla="*/ 185268 h 518985"/>
              <a:gd name="connsiteX70" fmla="*/ 344013 w 518883"/>
              <a:gd name="connsiteY70" fmla="*/ 207166 h 518985"/>
              <a:gd name="connsiteX71" fmla="*/ 357095 w 518883"/>
              <a:gd name="connsiteY71" fmla="*/ 188233 h 518985"/>
              <a:gd name="connsiteX72" fmla="*/ 380107 w 518883"/>
              <a:gd name="connsiteY72" fmla="*/ 188266 h 518985"/>
              <a:gd name="connsiteX73" fmla="*/ 366139 w 518883"/>
              <a:gd name="connsiteY73" fmla="*/ 169975 h 518985"/>
              <a:gd name="connsiteX74" fmla="*/ 373281 w 518883"/>
              <a:gd name="connsiteY74" fmla="*/ 148102 h 518985"/>
              <a:gd name="connsiteX75" fmla="*/ 351578 w 518883"/>
              <a:gd name="connsiteY75" fmla="*/ 155732 h 518985"/>
              <a:gd name="connsiteX76" fmla="*/ 320198 w 518883"/>
              <a:gd name="connsiteY76" fmla="*/ 117778 h 518985"/>
              <a:gd name="connsiteX77" fmla="*/ 353577 w 518883"/>
              <a:gd name="connsiteY77" fmla="*/ 142105 h 518985"/>
              <a:gd name="connsiteX78" fmla="*/ 392539 w 518883"/>
              <a:gd name="connsiteY78" fmla="*/ 128414 h 518985"/>
              <a:gd name="connsiteX79" fmla="*/ 379717 w 518883"/>
              <a:gd name="connsiteY79" fmla="*/ 167668 h 518985"/>
              <a:gd name="connsiteX80" fmla="*/ 404784 w 518883"/>
              <a:gd name="connsiteY80" fmla="*/ 200495 h 518985"/>
              <a:gd name="connsiteX81" fmla="*/ 363482 w 518883"/>
              <a:gd name="connsiteY81" fmla="*/ 200422 h 518985"/>
              <a:gd name="connsiteX82" fmla="*/ 340016 w 518883"/>
              <a:gd name="connsiteY82" fmla="*/ 234410 h 518985"/>
              <a:gd name="connsiteX83" fmla="*/ 327307 w 518883"/>
              <a:gd name="connsiteY83" fmla="*/ 195116 h 518985"/>
              <a:gd name="connsiteX84" fmla="*/ 287737 w 518883"/>
              <a:gd name="connsiteY84" fmla="*/ 183293 h 518985"/>
              <a:gd name="connsiteX85" fmla="*/ 321189 w 518883"/>
              <a:gd name="connsiteY85" fmla="*/ 159071 h 518985"/>
              <a:gd name="connsiteX86" fmla="*/ 406530 w 518883"/>
              <a:gd name="connsiteY86" fmla="*/ 98854 h 518985"/>
              <a:gd name="connsiteX87" fmla="*/ 406417 w 518883"/>
              <a:gd name="connsiteY87" fmla="*/ 98967 h 518985"/>
              <a:gd name="connsiteX88" fmla="*/ 406530 w 518883"/>
              <a:gd name="connsiteY88" fmla="*/ 116843 h 518985"/>
              <a:gd name="connsiteX89" fmla="*/ 424520 w 518883"/>
              <a:gd name="connsiteY89" fmla="*/ 116843 h 518985"/>
              <a:gd name="connsiteX90" fmla="*/ 424520 w 518883"/>
              <a:gd name="connsiteY90" fmla="*/ 98854 h 518985"/>
              <a:gd name="connsiteX91" fmla="*/ 406530 w 518883"/>
              <a:gd name="connsiteY91" fmla="*/ 98854 h 518985"/>
              <a:gd name="connsiteX92" fmla="*/ 129634 w 518883"/>
              <a:gd name="connsiteY92" fmla="*/ 89406 h 518985"/>
              <a:gd name="connsiteX93" fmla="*/ 141822 w 518883"/>
              <a:gd name="connsiteY93" fmla="*/ 89406 h 518985"/>
              <a:gd name="connsiteX94" fmla="*/ 141822 w 518883"/>
              <a:gd name="connsiteY94" fmla="*/ 103861 h 518985"/>
              <a:gd name="connsiteX95" fmla="*/ 156269 w 518883"/>
              <a:gd name="connsiteY95" fmla="*/ 103861 h 518985"/>
              <a:gd name="connsiteX96" fmla="*/ 156269 w 518883"/>
              <a:gd name="connsiteY96" fmla="*/ 116049 h 518985"/>
              <a:gd name="connsiteX97" fmla="*/ 141822 w 518883"/>
              <a:gd name="connsiteY97" fmla="*/ 116049 h 518985"/>
              <a:gd name="connsiteX98" fmla="*/ 141822 w 518883"/>
              <a:gd name="connsiteY98" fmla="*/ 130496 h 518985"/>
              <a:gd name="connsiteX99" fmla="*/ 129634 w 518883"/>
              <a:gd name="connsiteY99" fmla="*/ 130496 h 518985"/>
              <a:gd name="connsiteX100" fmla="*/ 129634 w 518883"/>
              <a:gd name="connsiteY100" fmla="*/ 116049 h 518985"/>
              <a:gd name="connsiteX101" fmla="*/ 115179 w 518883"/>
              <a:gd name="connsiteY101" fmla="*/ 116049 h 518985"/>
              <a:gd name="connsiteX102" fmla="*/ 115179 w 518883"/>
              <a:gd name="connsiteY102" fmla="*/ 103861 h 518985"/>
              <a:gd name="connsiteX103" fmla="*/ 129634 w 518883"/>
              <a:gd name="connsiteY103" fmla="*/ 103861 h 518985"/>
              <a:gd name="connsiteX104" fmla="*/ 415528 w 518883"/>
              <a:gd name="connsiteY104" fmla="*/ 83176 h 518985"/>
              <a:gd name="connsiteX105" fmla="*/ 433141 w 518883"/>
              <a:gd name="connsiteY105" fmla="*/ 90233 h 518985"/>
              <a:gd name="connsiteX106" fmla="*/ 440438 w 518883"/>
              <a:gd name="connsiteY106" fmla="*/ 107865 h 518985"/>
              <a:gd name="connsiteX107" fmla="*/ 415525 w 518883"/>
              <a:gd name="connsiteY107" fmla="*/ 132745 h 518985"/>
              <a:gd name="connsiteX108" fmla="*/ 397901 w 518883"/>
              <a:gd name="connsiteY108" fmla="*/ 125448 h 518985"/>
              <a:gd name="connsiteX109" fmla="*/ 397909 w 518883"/>
              <a:gd name="connsiteY109" fmla="*/ 90233 h 518985"/>
              <a:gd name="connsiteX110" fmla="*/ 415528 w 518883"/>
              <a:gd name="connsiteY110" fmla="*/ 83176 h 518985"/>
              <a:gd name="connsiteX111" fmla="*/ 213105 w 518883"/>
              <a:gd name="connsiteY111" fmla="*/ 55651 h 518985"/>
              <a:gd name="connsiteX112" fmla="*/ 202688 w 518883"/>
              <a:gd name="connsiteY112" fmla="*/ 204915 h 518985"/>
              <a:gd name="connsiteX113" fmla="*/ 253504 w 518883"/>
              <a:gd name="connsiteY113" fmla="*/ 255382 h 518985"/>
              <a:gd name="connsiteX114" fmla="*/ 310090 w 518883"/>
              <a:gd name="connsiteY114" fmla="*/ 200909 h 518985"/>
              <a:gd name="connsiteX115" fmla="*/ 318532 w 518883"/>
              <a:gd name="connsiteY115" fmla="*/ 209685 h 518985"/>
              <a:gd name="connsiteX116" fmla="*/ 262158 w 518883"/>
              <a:gd name="connsiteY116" fmla="*/ 263971 h 518985"/>
              <a:gd name="connsiteX117" fmla="*/ 314210 w 518883"/>
              <a:gd name="connsiteY117" fmla="*/ 315673 h 518985"/>
              <a:gd name="connsiteX118" fmla="*/ 314218 w 518883"/>
              <a:gd name="connsiteY118" fmla="*/ 315673 h 518985"/>
              <a:gd name="connsiteX119" fmla="*/ 464222 w 518883"/>
              <a:gd name="connsiteY119" fmla="*/ 304728 h 518985"/>
              <a:gd name="connsiteX120" fmla="*/ 458030 w 518883"/>
              <a:gd name="connsiteY120" fmla="*/ 315226 h 518985"/>
              <a:gd name="connsiteX121" fmla="*/ 322961 w 518883"/>
              <a:gd name="connsiteY121" fmla="*/ 324367 h 518985"/>
              <a:gd name="connsiteX122" fmla="*/ 348637 w 518883"/>
              <a:gd name="connsiteY122" fmla="*/ 349865 h 518985"/>
              <a:gd name="connsiteX123" fmla="*/ 351692 w 518883"/>
              <a:gd name="connsiteY123" fmla="*/ 354293 h 518985"/>
              <a:gd name="connsiteX124" fmla="*/ 344266 w 518883"/>
              <a:gd name="connsiteY124" fmla="*/ 373672 h 518985"/>
              <a:gd name="connsiteX125" fmla="*/ 20788 w 518883"/>
              <a:gd name="connsiteY125" fmla="*/ 517688 h 518985"/>
              <a:gd name="connsiteX126" fmla="*/ 8801 w 518883"/>
              <a:gd name="connsiteY126" fmla="*/ 517729 h 518985"/>
              <a:gd name="connsiteX127" fmla="*/ 1256 w 518883"/>
              <a:gd name="connsiteY127" fmla="*/ 498292 h 518985"/>
              <a:gd name="connsiteX128" fmla="*/ 142943 w 518883"/>
              <a:gd name="connsiteY128" fmla="*/ 174103 h 518985"/>
              <a:gd name="connsiteX129" fmla="*/ 146019 w 518883"/>
              <a:gd name="connsiteY129" fmla="*/ 169577 h 518985"/>
              <a:gd name="connsiteX130" fmla="*/ 167037 w 518883"/>
              <a:gd name="connsiteY130" fmla="*/ 169504 h 518985"/>
              <a:gd name="connsiteX131" fmla="*/ 193948 w 518883"/>
              <a:gd name="connsiteY131" fmla="*/ 196229 h 518985"/>
              <a:gd name="connsiteX132" fmla="*/ 202607 w 518883"/>
              <a:gd name="connsiteY132" fmla="*/ 61834 h 518985"/>
              <a:gd name="connsiteX133" fmla="*/ 203679 w 518883"/>
              <a:gd name="connsiteY133" fmla="*/ 15836 h 518985"/>
              <a:gd name="connsiteX134" fmla="*/ 185689 w 518883"/>
              <a:gd name="connsiteY134" fmla="*/ 15917 h 518985"/>
              <a:gd name="connsiteX135" fmla="*/ 185689 w 518883"/>
              <a:gd name="connsiteY135" fmla="*/ 33915 h 518985"/>
              <a:gd name="connsiteX136" fmla="*/ 203679 w 518883"/>
              <a:gd name="connsiteY136" fmla="*/ 33915 h 518985"/>
              <a:gd name="connsiteX137" fmla="*/ 203769 w 518883"/>
              <a:gd name="connsiteY137" fmla="*/ 33826 h 518985"/>
              <a:gd name="connsiteX138" fmla="*/ 203679 w 518883"/>
              <a:gd name="connsiteY138" fmla="*/ 15836 h 518985"/>
              <a:gd name="connsiteX139" fmla="*/ 308288 w 518883"/>
              <a:gd name="connsiteY139" fmla="*/ 15822 h 518985"/>
              <a:gd name="connsiteX140" fmla="*/ 320476 w 518883"/>
              <a:gd name="connsiteY140" fmla="*/ 15822 h 518985"/>
              <a:gd name="connsiteX141" fmla="*/ 320476 w 518883"/>
              <a:gd name="connsiteY141" fmla="*/ 30269 h 518985"/>
              <a:gd name="connsiteX142" fmla="*/ 334931 w 518883"/>
              <a:gd name="connsiteY142" fmla="*/ 30269 h 518985"/>
              <a:gd name="connsiteX143" fmla="*/ 334931 w 518883"/>
              <a:gd name="connsiteY143" fmla="*/ 42457 h 518985"/>
              <a:gd name="connsiteX144" fmla="*/ 320476 w 518883"/>
              <a:gd name="connsiteY144" fmla="*/ 42457 h 518985"/>
              <a:gd name="connsiteX145" fmla="*/ 320476 w 518883"/>
              <a:gd name="connsiteY145" fmla="*/ 56912 h 518985"/>
              <a:gd name="connsiteX146" fmla="*/ 308288 w 518883"/>
              <a:gd name="connsiteY146" fmla="*/ 56912 h 518985"/>
              <a:gd name="connsiteX147" fmla="*/ 308288 w 518883"/>
              <a:gd name="connsiteY147" fmla="*/ 42457 h 518985"/>
              <a:gd name="connsiteX148" fmla="*/ 293841 w 518883"/>
              <a:gd name="connsiteY148" fmla="*/ 42457 h 518985"/>
              <a:gd name="connsiteX149" fmla="*/ 293841 w 518883"/>
              <a:gd name="connsiteY149" fmla="*/ 30269 h 518985"/>
              <a:gd name="connsiteX150" fmla="*/ 308288 w 518883"/>
              <a:gd name="connsiteY150" fmla="*/ 30269 h 518985"/>
              <a:gd name="connsiteX151" fmla="*/ 194697 w 518883"/>
              <a:gd name="connsiteY151" fmla="*/ 0 h 518985"/>
              <a:gd name="connsiteX152" fmla="*/ 219605 w 518883"/>
              <a:gd name="connsiteY152" fmla="*/ 24928 h 518985"/>
              <a:gd name="connsiteX153" fmla="*/ 194683 w 518883"/>
              <a:gd name="connsiteY153" fmla="*/ 49833 h 518985"/>
              <a:gd name="connsiteX154" fmla="*/ 177071 w 518883"/>
              <a:gd name="connsiteY154" fmla="*/ 42528 h 518985"/>
              <a:gd name="connsiteX155" fmla="*/ 169777 w 518883"/>
              <a:gd name="connsiteY155" fmla="*/ 24912 h 518985"/>
              <a:gd name="connsiteX156" fmla="*/ 194697 w 518883"/>
              <a:gd name="connsiteY156" fmla="*/ 0 h 51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18883" h="518985">
                <a:moveTo>
                  <a:pt x="63453" y="386405"/>
                </a:moveTo>
                <a:lnTo>
                  <a:pt x="12417" y="503176"/>
                </a:lnTo>
                <a:cubicBezTo>
                  <a:pt x="12127" y="503834"/>
                  <a:pt x="12130" y="504590"/>
                  <a:pt x="12424" y="505256"/>
                </a:cubicBezTo>
                <a:cubicBezTo>
                  <a:pt x="13003" y="506548"/>
                  <a:pt x="14525" y="507133"/>
                  <a:pt x="15825" y="506556"/>
                </a:cubicBezTo>
                <a:lnTo>
                  <a:pt x="54027" y="489550"/>
                </a:lnTo>
                <a:close/>
                <a:moveTo>
                  <a:pt x="400642" y="360422"/>
                </a:moveTo>
                <a:lnTo>
                  <a:pt x="412830" y="360422"/>
                </a:lnTo>
                <a:lnTo>
                  <a:pt x="412830" y="374869"/>
                </a:lnTo>
                <a:lnTo>
                  <a:pt x="427277" y="374869"/>
                </a:lnTo>
                <a:lnTo>
                  <a:pt x="427277" y="387057"/>
                </a:lnTo>
                <a:lnTo>
                  <a:pt x="412830" y="387057"/>
                </a:lnTo>
                <a:lnTo>
                  <a:pt x="412830" y="401504"/>
                </a:lnTo>
                <a:lnTo>
                  <a:pt x="400642" y="401504"/>
                </a:lnTo>
                <a:lnTo>
                  <a:pt x="400642" y="387057"/>
                </a:lnTo>
                <a:lnTo>
                  <a:pt x="386187" y="387057"/>
                </a:lnTo>
                <a:lnTo>
                  <a:pt x="386187" y="374869"/>
                </a:lnTo>
                <a:lnTo>
                  <a:pt x="400642" y="374869"/>
                </a:lnTo>
                <a:close/>
                <a:moveTo>
                  <a:pt x="484998" y="320824"/>
                </a:moveTo>
                <a:cubicBezTo>
                  <a:pt x="480033" y="325789"/>
                  <a:pt x="480025" y="333841"/>
                  <a:pt x="484990" y="338814"/>
                </a:cubicBezTo>
                <a:cubicBezTo>
                  <a:pt x="489954" y="343787"/>
                  <a:pt x="498015" y="343787"/>
                  <a:pt x="502980" y="338822"/>
                </a:cubicBezTo>
                <a:cubicBezTo>
                  <a:pt x="505368" y="336433"/>
                  <a:pt x="506709" y="333199"/>
                  <a:pt x="506709" y="329827"/>
                </a:cubicBezTo>
                <a:cubicBezTo>
                  <a:pt x="506709" y="326455"/>
                  <a:pt x="505368" y="323221"/>
                  <a:pt x="502988" y="320832"/>
                </a:cubicBezTo>
                <a:cubicBezTo>
                  <a:pt x="498023" y="315867"/>
                  <a:pt x="489971" y="315859"/>
                  <a:pt x="484998" y="320824"/>
                </a:cubicBezTo>
                <a:close/>
                <a:moveTo>
                  <a:pt x="493987" y="304928"/>
                </a:moveTo>
                <a:cubicBezTo>
                  <a:pt x="500359" y="304925"/>
                  <a:pt x="506734" y="307352"/>
                  <a:pt x="511601" y="312211"/>
                </a:cubicBezTo>
                <a:cubicBezTo>
                  <a:pt x="521311" y="321945"/>
                  <a:pt x="521311" y="337709"/>
                  <a:pt x="511601" y="347443"/>
                </a:cubicBezTo>
                <a:cubicBezTo>
                  <a:pt x="501874" y="357153"/>
                  <a:pt x="486127" y="357153"/>
                  <a:pt x="476401" y="347443"/>
                </a:cubicBezTo>
                <a:cubicBezTo>
                  <a:pt x="466675" y="337725"/>
                  <a:pt x="466667" y="321953"/>
                  <a:pt x="476385" y="312227"/>
                </a:cubicBezTo>
                <a:cubicBezTo>
                  <a:pt x="481244" y="307364"/>
                  <a:pt x="487614" y="304931"/>
                  <a:pt x="493987" y="304928"/>
                </a:cubicBezTo>
                <a:close/>
                <a:moveTo>
                  <a:pt x="275654" y="294563"/>
                </a:moveTo>
                <a:lnTo>
                  <a:pt x="267090" y="394693"/>
                </a:lnTo>
                <a:lnTo>
                  <a:pt x="339301" y="362541"/>
                </a:lnTo>
                <a:cubicBezTo>
                  <a:pt x="340057" y="362216"/>
                  <a:pt x="340593" y="361533"/>
                  <a:pt x="340731" y="360721"/>
                </a:cubicBezTo>
                <a:lnTo>
                  <a:pt x="340739" y="360721"/>
                </a:lnTo>
                <a:cubicBezTo>
                  <a:pt x="340894" y="359916"/>
                  <a:pt x="340634" y="359079"/>
                  <a:pt x="340041" y="358510"/>
                </a:cubicBezTo>
                <a:close/>
                <a:moveTo>
                  <a:pt x="216444" y="235759"/>
                </a:moveTo>
                <a:lnTo>
                  <a:pt x="200299" y="424424"/>
                </a:lnTo>
                <a:lnTo>
                  <a:pt x="254374" y="400348"/>
                </a:lnTo>
                <a:lnTo>
                  <a:pt x="264352" y="283716"/>
                </a:lnTo>
                <a:lnTo>
                  <a:pt x="264766" y="283748"/>
                </a:lnTo>
                <a:close/>
                <a:moveTo>
                  <a:pt x="139704" y="211935"/>
                </a:moveTo>
                <a:lnTo>
                  <a:pt x="78151" y="352766"/>
                </a:lnTo>
                <a:lnTo>
                  <a:pt x="78761" y="352822"/>
                </a:lnTo>
                <a:lnTo>
                  <a:pt x="66792" y="483862"/>
                </a:lnTo>
                <a:lnTo>
                  <a:pt x="120765" y="459835"/>
                </a:lnTo>
                <a:close/>
                <a:moveTo>
                  <a:pt x="478435" y="185221"/>
                </a:moveTo>
                <a:lnTo>
                  <a:pt x="490623" y="185221"/>
                </a:lnTo>
                <a:lnTo>
                  <a:pt x="490623" y="199676"/>
                </a:lnTo>
                <a:lnTo>
                  <a:pt x="505078" y="199676"/>
                </a:lnTo>
                <a:lnTo>
                  <a:pt x="505078" y="211864"/>
                </a:lnTo>
                <a:lnTo>
                  <a:pt x="490623" y="211864"/>
                </a:lnTo>
                <a:lnTo>
                  <a:pt x="490623" y="226311"/>
                </a:lnTo>
                <a:lnTo>
                  <a:pt x="478435" y="226311"/>
                </a:lnTo>
                <a:lnTo>
                  <a:pt x="478435" y="211864"/>
                </a:lnTo>
                <a:lnTo>
                  <a:pt x="463988" y="211864"/>
                </a:lnTo>
                <a:lnTo>
                  <a:pt x="463988" y="199676"/>
                </a:lnTo>
                <a:lnTo>
                  <a:pt x="478435" y="199676"/>
                </a:lnTo>
                <a:close/>
                <a:moveTo>
                  <a:pt x="156584" y="177370"/>
                </a:moveTo>
                <a:cubicBezTo>
                  <a:pt x="156407" y="177370"/>
                  <a:pt x="156230" y="177386"/>
                  <a:pt x="156056" y="177418"/>
                </a:cubicBezTo>
                <a:cubicBezTo>
                  <a:pt x="155421" y="177597"/>
                  <a:pt x="154867" y="177987"/>
                  <a:pt x="154487" y="178524"/>
                </a:cubicBezTo>
                <a:lnTo>
                  <a:pt x="133426" y="454204"/>
                </a:lnTo>
                <a:lnTo>
                  <a:pt x="187591" y="430087"/>
                </a:lnTo>
                <a:lnTo>
                  <a:pt x="205142" y="224936"/>
                </a:lnTo>
                <a:lnTo>
                  <a:pt x="205597" y="224977"/>
                </a:lnTo>
                <a:lnTo>
                  <a:pt x="158445" y="178150"/>
                </a:lnTo>
                <a:cubicBezTo>
                  <a:pt x="157957" y="177646"/>
                  <a:pt x="157285" y="177370"/>
                  <a:pt x="156584" y="177370"/>
                </a:cubicBezTo>
                <a:close/>
                <a:moveTo>
                  <a:pt x="332979" y="142178"/>
                </a:moveTo>
                <a:lnTo>
                  <a:pt x="333532" y="165189"/>
                </a:lnTo>
                <a:lnTo>
                  <a:pt x="314884" y="178686"/>
                </a:lnTo>
                <a:lnTo>
                  <a:pt x="336936" y="185268"/>
                </a:lnTo>
                <a:lnTo>
                  <a:pt x="344013" y="207166"/>
                </a:lnTo>
                <a:lnTo>
                  <a:pt x="357095" y="188233"/>
                </a:lnTo>
                <a:lnTo>
                  <a:pt x="380107" y="188266"/>
                </a:lnTo>
                <a:lnTo>
                  <a:pt x="366139" y="169975"/>
                </a:lnTo>
                <a:lnTo>
                  <a:pt x="373281" y="148102"/>
                </a:lnTo>
                <a:lnTo>
                  <a:pt x="351578" y="155732"/>
                </a:lnTo>
                <a:close/>
                <a:moveTo>
                  <a:pt x="320198" y="117778"/>
                </a:moveTo>
                <a:lnTo>
                  <a:pt x="353577" y="142105"/>
                </a:lnTo>
                <a:lnTo>
                  <a:pt x="392539" y="128414"/>
                </a:lnTo>
                <a:lnTo>
                  <a:pt x="379717" y="167668"/>
                </a:lnTo>
                <a:lnTo>
                  <a:pt x="404784" y="200495"/>
                </a:lnTo>
                <a:lnTo>
                  <a:pt x="363482" y="200422"/>
                </a:lnTo>
                <a:lnTo>
                  <a:pt x="340016" y="234410"/>
                </a:lnTo>
                <a:lnTo>
                  <a:pt x="327307" y="195116"/>
                </a:lnTo>
                <a:lnTo>
                  <a:pt x="287737" y="183293"/>
                </a:lnTo>
                <a:lnTo>
                  <a:pt x="321189" y="159071"/>
                </a:lnTo>
                <a:close/>
                <a:moveTo>
                  <a:pt x="406530" y="98854"/>
                </a:moveTo>
                <a:cubicBezTo>
                  <a:pt x="406490" y="98886"/>
                  <a:pt x="406449" y="98927"/>
                  <a:pt x="406417" y="98967"/>
                </a:cubicBezTo>
                <a:cubicBezTo>
                  <a:pt x="401509" y="103932"/>
                  <a:pt x="401566" y="111936"/>
                  <a:pt x="406530" y="116843"/>
                </a:cubicBezTo>
                <a:cubicBezTo>
                  <a:pt x="411503" y="121808"/>
                  <a:pt x="419555" y="121808"/>
                  <a:pt x="424520" y="116843"/>
                </a:cubicBezTo>
                <a:cubicBezTo>
                  <a:pt x="429493" y="111879"/>
                  <a:pt x="429493" y="103818"/>
                  <a:pt x="424520" y="98854"/>
                </a:cubicBezTo>
                <a:cubicBezTo>
                  <a:pt x="419555" y="93881"/>
                  <a:pt x="411503" y="93881"/>
                  <a:pt x="406530" y="98854"/>
                </a:cubicBezTo>
                <a:close/>
                <a:moveTo>
                  <a:pt x="129634" y="89406"/>
                </a:moveTo>
                <a:lnTo>
                  <a:pt x="141822" y="89406"/>
                </a:lnTo>
                <a:lnTo>
                  <a:pt x="141822" y="103861"/>
                </a:lnTo>
                <a:lnTo>
                  <a:pt x="156269" y="103861"/>
                </a:lnTo>
                <a:lnTo>
                  <a:pt x="156269" y="116049"/>
                </a:lnTo>
                <a:lnTo>
                  <a:pt x="141822" y="116049"/>
                </a:lnTo>
                <a:lnTo>
                  <a:pt x="141822" y="130496"/>
                </a:lnTo>
                <a:lnTo>
                  <a:pt x="129634" y="130496"/>
                </a:lnTo>
                <a:lnTo>
                  <a:pt x="129634" y="116049"/>
                </a:lnTo>
                <a:lnTo>
                  <a:pt x="115179" y="116049"/>
                </a:lnTo>
                <a:lnTo>
                  <a:pt x="115179" y="103861"/>
                </a:lnTo>
                <a:lnTo>
                  <a:pt x="129634" y="103861"/>
                </a:lnTo>
                <a:close/>
                <a:moveTo>
                  <a:pt x="415528" y="83176"/>
                </a:moveTo>
                <a:cubicBezTo>
                  <a:pt x="421871" y="83176"/>
                  <a:pt x="428213" y="85528"/>
                  <a:pt x="433141" y="90233"/>
                </a:cubicBezTo>
                <a:cubicBezTo>
                  <a:pt x="437821" y="94905"/>
                  <a:pt x="440446" y="101251"/>
                  <a:pt x="440438" y="107865"/>
                </a:cubicBezTo>
                <a:cubicBezTo>
                  <a:pt x="440430" y="121613"/>
                  <a:pt x="429273" y="132753"/>
                  <a:pt x="415525" y="132745"/>
                </a:cubicBezTo>
                <a:cubicBezTo>
                  <a:pt x="408911" y="132745"/>
                  <a:pt x="402573" y="130120"/>
                  <a:pt x="397901" y="125448"/>
                </a:cubicBezTo>
                <a:cubicBezTo>
                  <a:pt x="388175" y="115714"/>
                  <a:pt x="388183" y="99951"/>
                  <a:pt x="397909" y="90233"/>
                </a:cubicBezTo>
                <a:cubicBezTo>
                  <a:pt x="402842" y="85528"/>
                  <a:pt x="409186" y="83176"/>
                  <a:pt x="415528" y="83176"/>
                </a:cubicBezTo>
                <a:close/>
                <a:moveTo>
                  <a:pt x="213105" y="55651"/>
                </a:moveTo>
                <a:cubicBezTo>
                  <a:pt x="238131" y="103371"/>
                  <a:pt x="234101" y="161127"/>
                  <a:pt x="202688" y="204915"/>
                </a:cubicBezTo>
                <a:lnTo>
                  <a:pt x="253504" y="255382"/>
                </a:lnTo>
                <a:lnTo>
                  <a:pt x="310090" y="200909"/>
                </a:lnTo>
                <a:lnTo>
                  <a:pt x="318532" y="209685"/>
                </a:lnTo>
                <a:lnTo>
                  <a:pt x="262158" y="263971"/>
                </a:lnTo>
                <a:lnTo>
                  <a:pt x="314210" y="315673"/>
                </a:lnTo>
                <a:lnTo>
                  <a:pt x="314218" y="315673"/>
                </a:lnTo>
                <a:cubicBezTo>
                  <a:pt x="358063" y="283797"/>
                  <a:pt x="416200" y="279555"/>
                  <a:pt x="464222" y="304728"/>
                </a:cubicBezTo>
                <a:lnTo>
                  <a:pt x="458030" y="315226"/>
                </a:lnTo>
                <a:cubicBezTo>
                  <a:pt x="414957" y="292207"/>
                  <a:pt x="362540" y="295749"/>
                  <a:pt x="322961" y="324367"/>
                </a:cubicBezTo>
                <a:lnTo>
                  <a:pt x="348637" y="349865"/>
                </a:lnTo>
                <a:cubicBezTo>
                  <a:pt x="349921" y="351140"/>
                  <a:pt x="350953" y="352644"/>
                  <a:pt x="351692" y="354293"/>
                </a:cubicBezTo>
                <a:cubicBezTo>
                  <a:pt x="354991" y="361696"/>
                  <a:pt x="351668" y="370373"/>
                  <a:pt x="344266" y="373672"/>
                </a:cubicBezTo>
                <a:lnTo>
                  <a:pt x="20788" y="517688"/>
                </a:lnTo>
                <a:cubicBezTo>
                  <a:pt x="16978" y="519402"/>
                  <a:pt x="12622" y="519419"/>
                  <a:pt x="8801" y="517729"/>
                </a:cubicBezTo>
                <a:cubicBezTo>
                  <a:pt x="1350" y="514446"/>
                  <a:pt x="-2029" y="505743"/>
                  <a:pt x="1256" y="498292"/>
                </a:cubicBezTo>
                <a:lnTo>
                  <a:pt x="142943" y="174103"/>
                </a:lnTo>
                <a:cubicBezTo>
                  <a:pt x="143679" y="172413"/>
                  <a:pt x="144723" y="170878"/>
                  <a:pt x="146019" y="169577"/>
                </a:cubicBezTo>
                <a:cubicBezTo>
                  <a:pt x="151805" y="163752"/>
                  <a:pt x="161215" y="163719"/>
                  <a:pt x="167037" y="169504"/>
                </a:cubicBezTo>
                <a:lnTo>
                  <a:pt x="193948" y="196229"/>
                </a:lnTo>
                <a:cubicBezTo>
                  <a:pt x="222140" y="156723"/>
                  <a:pt x="225496" y="104639"/>
                  <a:pt x="202607" y="61834"/>
                </a:cubicBezTo>
                <a:close/>
                <a:moveTo>
                  <a:pt x="203679" y="15836"/>
                </a:moveTo>
                <a:cubicBezTo>
                  <a:pt x="198689" y="10888"/>
                  <a:pt x="190634" y="10928"/>
                  <a:pt x="185689" y="15917"/>
                </a:cubicBezTo>
                <a:cubicBezTo>
                  <a:pt x="180729" y="20890"/>
                  <a:pt x="180729" y="28942"/>
                  <a:pt x="185689" y="33915"/>
                </a:cubicBezTo>
                <a:cubicBezTo>
                  <a:pt x="190722" y="38725"/>
                  <a:pt x="198647" y="38725"/>
                  <a:pt x="203679" y="33915"/>
                </a:cubicBezTo>
                <a:cubicBezTo>
                  <a:pt x="203712" y="33883"/>
                  <a:pt x="203736" y="33858"/>
                  <a:pt x="203769" y="33826"/>
                </a:cubicBezTo>
                <a:cubicBezTo>
                  <a:pt x="208709" y="28837"/>
                  <a:pt x="208676" y="20776"/>
                  <a:pt x="203679" y="15836"/>
                </a:cubicBezTo>
                <a:close/>
                <a:moveTo>
                  <a:pt x="308288" y="15822"/>
                </a:moveTo>
                <a:lnTo>
                  <a:pt x="320476" y="15822"/>
                </a:lnTo>
                <a:lnTo>
                  <a:pt x="320476" y="30269"/>
                </a:lnTo>
                <a:lnTo>
                  <a:pt x="334931" y="30269"/>
                </a:lnTo>
                <a:lnTo>
                  <a:pt x="334931" y="42457"/>
                </a:lnTo>
                <a:lnTo>
                  <a:pt x="320476" y="42457"/>
                </a:lnTo>
                <a:lnTo>
                  <a:pt x="320476" y="56912"/>
                </a:lnTo>
                <a:lnTo>
                  <a:pt x="308288" y="56912"/>
                </a:lnTo>
                <a:lnTo>
                  <a:pt x="308288" y="42457"/>
                </a:lnTo>
                <a:lnTo>
                  <a:pt x="293841" y="42457"/>
                </a:lnTo>
                <a:lnTo>
                  <a:pt x="293841" y="30269"/>
                </a:lnTo>
                <a:lnTo>
                  <a:pt x="308288" y="30269"/>
                </a:lnTo>
                <a:close/>
                <a:moveTo>
                  <a:pt x="194697" y="0"/>
                </a:moveTo>
                <a:cubicBezTo>
                  <a:pt x="208457" y="8"/>
                  <a:pt x="219605" y="11164"/>
                  <a:pt x="219605" y="24928"/>
                </a:cubicBezTo>
                <a:cubicBezTo>
                  <a:pt x="219597" y="38685"/>
                  <a:pt x="208441" y="49833"/>
                  <a:pt x="194683" y="49833"/>
                </a:cubicBezTo>
                <a:cubicBezTo>
                  <a:pt x="188073" y="49849"/>
                  <a:pt x="181731" y="47216"/>
                  <a:pt x="177071" y="42528"/>
                </a:cubicBezTo>
                <a:cubicBezTo>
                  <a:pt x="172399" y="37856"/>
                  <a:pt x="169775" y="31518"/>
                  <a:pt x="169777" y="24912"/>
                </a:cubicBezTo>
                <a:cubicBezTo>
                  <a:pt x="169781" y="11148"/>
                  <a:pt x="180938" y="0"/>
                  <a:pt x="194697" y="0"/>
                </a:cubicBezTo>
                <a:close/>
              </a:path>
            </a:pathLst>
          </a:custGeom>
          <a:solidFill>
            <a:schemeClr val="accent2"/>
          </a:solidFill>
          <a:ln w="9525" cap="rnd">
            <a:solidFill>
              <a:schemeClr val="accent2"/>
            </a:solidFill>
            <a:prstDash val="solid"/>
            <a:round/>
          </a:ln>
        </p:spPr>
        <p:txBody>
          <a:bodyPr rtlCol="0" anchor="ctr"/>
          <a:lstStyle/>
          <a:p>
            <a:endParaRPr lang="en-US" sz="1350" baseline="-25000">
              <a:solidFill>
                <a:schemeClr val="bg1"/>
              </a:solidFill>
            </a:endParaRPr>
          </a:p>
        </p:txBody>
      </p:sp>
      <p:sp>
        <p:nvSpPr>
          <p:cNvPr id="112" name="Freeform: Shape 111">
            <a:extLst>
              <a:ext uri="{FF2B5EF4-FFF2-40B4-BE49-F238E27FC236}">
                <a16:creationId xmlns:a16="http://schemas.microsoft.com/office/drawing/2014/main" id="{0BF2ADE8-4723-4663-8137-D3BC28429170}"/>
              </a:ext>
            </a:extLst>
          </p:cNvPr>
          <p:cNvSpPr/>
          <p:nvPr/>
        </p:nvSpPr>
        <p:spPr>
          <a:xfrm>
            <a:off x="1384966" y="1343314"/>
            <a:ext cx="375725" cy="391868"/>
          </a:xfrm>
          <a:custGeom>
            <a:avLst/>
            <a:gdLst>
              <a:gd name="connsiteX0" fmla="*/ 500891 w 500966"/>
              <a:gd name="connsiteY0" fmla="*/ 164798 h 522490"/>
              <a:gd name="connsiteX1" fmla="*/ 331158 w 500966"/>
              <a:gd name="connsiteY1" fmla="*/ 164798 h 522490"/>
              <a:gd name="connsiteX2" fmla="*/ 449197 w 500966"/>
              <a:gd name="connsiteY2" fmla="*/ 91531 h 522490"/>
              <a:gd name="connsiteX3" fmla="*/ 367642 w 500966"/>
              <a:gd name="connsiteY3" fmla="*/ -213 h 522490"/>
              <a:gd name="connsiteX4" fmla="*/ 250408 w 500966"/>
              <a:gd name="connsiteY4" fmla="*/ 159037 h 522490"/>
              <a:gd name="connsiteX5" fmla="*/ 133174 w 500966"/>
              <a:gd name="connsiteY5" fmla="*/ -213 h 522490"/>
              <a:gd name="connsiteX6" fmla="*/ 51619 w 500966"/>
              <a:gd name="connsiteY6" fmla="*/ 91531 h 522490"/>
              <a:gd name="connsiteX7" fmla="*/ 169649 w 500966"/>
              <a:gd name="connsiteY7" fmla="*/ 164798 h 522490"/>
              <a:gd name="connsiteX8" fmla="*/ -75 w 500966"/>
              <a:gd name="connsiteY8" fmla="*/ 164798 h 522490"/>
              <a:gd name="connsiteX9" fmla="*/ -75 w 500966"/>
              <a:gd name="connsiteY9" fmla="*/ 284608 h 522490"/>
              <a:gd name="connsiteX10" fmla="*/ 33556 w 500966"/>
              <a:gd name="connsiteY10" fmla="*/ 284608 h 522490"/>
              <a:gd name="connsiteX11" fmla="*/ 33556 w 500966"/>
              <a:gd name="connsiteY11" fmla="*/ 522277 h 522490"/>
              <a:gd name="connsiteX12" fmla="*/ 467260 w 500966"/>
              <a:gd name="connsiteY12" fmla="*/ 522277 h 522490"/>
              <a:gd name="connsiteX13" fmla="*/ 467260 w 500966"/>
              <a:gd name="connsiteY13" fmla="*/ 284608 h 522490"/>
              <a:gd name="connsiteX14" fmla="*/ 500891 w 500966"/>
              <a:gd name="connsiteY14" fmla="*/ 284608 h 522490"/>
              <a:gd name="connsiteX15" fmla="*/ 314184 w 500966"/>
              <a:gd name="connsiteY15" fmla="*/ 272420 h 522490"/>
              <a:gd name="connsiteX16" fmla="*/ 197121 w 500966"/>
              <a:gd name="connsiteY16" fmla="*/ 272420 h 522490"/>
              <a:gd name="connsiteX17" fmla="*/ 197121 w 500966"/>
              <a:gd name="connsiteY17" fmla="*/ 176986 h 522490"/>
              <a:gd name="connsiteX18" fmla="*/ 314184 w 500966"/>
              <a:gd name="connsiteY18" fmla="*/ 176986 h 522490"/>
              <a:gd name="connsiteX19" fmla="*/ 368527 w 500966"/>
              <a:gd name="connsiteY19" fmla="*/ 19133 h 522490"/>
              <a:gd name="connsiteX20" fmla="*/ 430468 w 500966"/>
              <a:gd name="connsiteY20" fmla="*/ 88809 h 522490"/>
              <a:gd name="connsiteX21" fmla="*/ 308050 w 500966"/>
              <a:gd name="connsiteY21" fmla="*/ 164798 h 522490"/>
              <a:gd name="connsiteX22" fmla="*/ 261304 w 500966"/>
              <a:gd name="connsiteY22" fmla="*/ 164798 h 522490"/>
              <a:gd name="connsiteX23" fmla="*/ 132288 w 500966"/>
              <a:gd name="connsiteY23" fmla="*/ 19133 h 522490"/>
              <a:gd name="connsiteX24" fmla="*/ 239512 w 500966"/>
              <a:gd name="connsiteY24" fmla="*/ 164798 h 522490"/>
              <a:gd name="connsiteX25" fmla="*/ 192758 w 500966"/>
              <a:gd name="connsiteY25" fmla="*/ 164798 h 522490"/>
              <a:gd name="connsiteX26" fmla="*/ 70340 w 500966"/>
              <a:gd name="connsiteY26" fmla="*/ 88809 h 522490"/>
              <a:gd name="connsiteX27" fmla="*/ 12113 w 500966"/>
              <a:gd name="connsiteY27" fmla="*/ 272420 h 522490"/>
              <a:gd name="connsiteX28" fmla="*/ 12113 w 500966"/>
              <a:gd name="connsiteY28" fmla="*/ 176986 h 522490"/>
              <a:gd name="connsiteX29" fmla="*/ 184933 w 500966"/>
              <a:gd name="connsiteY29" fmla="*/ 176986 h 522490"/>
              <a:gd name="connsiteX30" fmla="*/ 184933 w 500966"/>
              <a:gd name="connsiteY30" fmla="*/ 272420 h 522490"/>
              <a:gd name="connsiteX31" fmla="*/ 12113 w 500966"/>
              <a:gd name="connsiteY31" fmla="*/ 272420 h 522490"/>
              <a:gd name="connsiteX32" fmla="*/ 45744 w 500966"/>
              <a:gd name="connsiteY32" fmla="*/ 510089 h 522490"/>
              <a:gd name="connsiteX33" fmla="*/ 45744 w 500966"/>
              <a:gd name="connsiteY33" fmla="*/ 284608 h 522490"/>
              <a:gd name="connsiteX34" fmla="*/ 184933 w 500966"/>
              <a:gd name="connsiteY34" fmla="*/ 284608 h 522490"/>
              <a:gd name="connsiteX35" fmla="*/ 184933 w 500966"/>
              <a:gd name="connsiteY35" fmla="*/ 510089 h 522490"/>
              <a:gd name="connsiteX36" fmla="*/ 197121 w 500966"/>
              <a:gd name="connsiteY36" fmla="*/ 510089 h 522490"/>
              <a:gd name="connsiteX37" fmla="*/ 197121 w 500966"/>
              <a:gd name="connsiteY37" fmla="*/ 284608 h 522490"/>
              <a:gd name="connsiteX38" fmla="*/ 314184 w 500966"/>
              <a:gd name="connsiteY38" fmla="*/ 284608 h 522490"/>
              <a:gd name="connsiteX39" fmla="*/ 314184 w 500966"/>
              <a:gd name="connsiteY39" fmla="*/ 510089 h 522490"/>
              <a:gd name="connsiteX40" fmla="*/ 455072 w 500966"/>
              <a:gd name="connsiteY40" fmla="*/ 510089 h 522490"/>
              <a:gd name="connsiteX41" fmla="*/ 326373 w 500966"/>
              <a:gd name="connsiteY41" fmla="*/ 510089 h 522490"/>
              <a:gd name="connsiteX42" fmla="*/ 326373 w 500966"/>
              <a:gd name="connsiteY42" fmla="*/ 284608 h 522490"/>
              <a:gd name="connsiteX43" fmla="*/ 455072 w 500966"/>
              <a:gd name="connsiteY43" fmla="*/ 284608 h 522490"/>
              <a:gd name="connsiteX44" fmla="*/ 488703 w 500966"/>
              <a:gd name="connsiteY44" fmla="*/ 272420 h 522490"/>
              <a:gd name="connsiteX45" fmla="*/ 326373 w 500966"/>
              <a:gd name="connsiteY45" fmla="*/ 272420 h 522490"/>
              <a:gd name="connsiteX46" fmla="*/ 326373 w 500966"/>
              <a:gd name="connsiteY46" fmla="*/ 176986 h 522490"/>
              <a:gd name="connsiteX47" fmla="*/ 488703 w 500966"/>
              <a:gd name="connsiteY47" fmla="*/ 176986 h 5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0966" h="522490">
                <a:moveTo>
                  <a:pt x="500891" y="164798"/>
                </a:moveTo>
                <a:lnTo>
                  <a:pt x="331158" y="164798"/>
                </a:lnTo>
                <a:lnTo>
                  <a:pt x="449197" y="91531"/>
                </a:lnTo>
                <a:lnTo>
                  <a:pt x="367642" y="-213"/>
                </a:lnTo>
                <a:lnTo>
                  <a:pt x="250408" y="159037"/>
                </a:lnTo>
                <a:lnTo>
                  <a:pt x="133174" y="-213"/>
                </a:lnTo>
                <a:lnTo>
                  <a:pt x="51619" y="91531"/>
                </a:lnTo>
                <a:lnTo>
                  <a:pt x="169649" y="164798"/>
                </a:lnTo>
                <a:lnTo>
                  <a:pt x="-75" y="164798"/>
                </a:lnTo>
                <a:lnTo>
                  <a:pt x="-75" y="284608"/>
                </a:lnTo>
                <a:lnTo>
                  <a:pt x="33556" y="284608"/>
                </a:lnTo>
                <a:lnTo>
                  <a:pt x="33556" y="522277"/>
                </a:lnTo>
                <a:lnTo>
                  <a:pt x="467260" y="522277"/>
                </a:lnTo>
                <a:lnTo>
                  <a:pt x="467260" y="284608"/>
                </a:lnTo>
                <a:lnTo>
                  <a:pt x="500891" y="284608"/>
                </a:lnTo>
                <a:close/>
                <a:moveTo>
                  <a:pt x="314184" y="272420"/>
                </a:moveTo>
                <a:lnTo>
                  <a:pt x="197121" y="272420"/>
                </a:lnTo>
                <a:lnTo>
                  <a:pt x="197121" y="176986"/>
                </a:lnTo>
                <a:lnTo>
                  <a:pt x="314184" y="176986"/>
                </a:lnTo>
                <a:close/>
                <a:moveTo>
                  <a:pt x="368527" y="19133"/>
                </a:moveTo>
                <a:lnTo>
                  <a:pt x="430468" y="88809"/>
                </a:lnTo>
                <a:lnTo>
                  <a:pt x="308050" y="164798"/>
                </a:lnTo>
                <a:lnTo>
                  <a:pt x="261304" y="164798"/>
                </a:lnTo>
                <a:close/>
                <a:moveTo>
                  <a:pt x="132288" y="19133"/>
                </a:moveTo>
                <a:lnTo>
                  <a:pt x="239512" y="164798"/>
                </a:lnTo>
                <a:lnTo>
                  <a:pt x="192758" y="164798"/>
                </a:lnTo>
                <a:lnTo>
                  <a:pt x="70340" y="88809"/>
                </a:lnTo>
                <a:close/>
                <a:moveTo>
                  <a:pt x="12113" y="272420"/>
                </a:moveTo>
                <a:lnTo>
                  <a:pt x="12113" y="176986"/>
                </a:lnTo>
                <a:lnTo>
                  <a:pt x="184933" y="176986"/>
                </a:lnTo>
                <a:lnTo>
                  <a:pt x="184933" y="272420"/>
                </a:lnTo>
                <a:lnTo>
                  <a:pt x="12113" y="272420"/>
                </a:lnTo>
                <a:close/>
                <a:moveTo>
                  <a:pt x="45744" y="510089"/>
                </a:moveTo>
                <a:lnTo>
                  <a:pt x="45744" y="284608"/>
                </a:lnTo>
                <a:lnTo>
                  <a:pt x="184933" y="284608"/>
                </a:lnTo>
                <a:lnTo>
                  <a:pt x="184933" y="510089"/>
                </a:lnTo>
                <a:close/>
                <a:moveTo>
                  <a:pt x="197121" y="510089"/>
                </a:moveTo>
                <a:lnTo>
                  <a:pt x="197121" y="284608"/>
                </a:lnTo>
                <a:lnTo>
                  <a:pt x="314184" y="284608"/>
                </a:lnTo>
                <a:lnTo>
                  <a:pt x="314184" y="510089"/>
                </a:lnTo>
                <a:close/>
                <a:moveTo>
                  <a:pt x="455072" y="510089"/>
                </a:moveTo>
                <a:lnTo>
                  <a:pt x="326373" y="510089"/>
                </a:lnTo>
                <a:lnTo>
                  <a:pt x="326373" y="284608"/>
                </a:lnTo>
                <a:lnTo>
                  <a:pt x="455072" y="284608"/>
                </a:lnTo>
                <a:close/>
                <a:moveTo>
                  <a:pt x="488703" y="272420"/>
                </a:moveTo>
                <a:lnTo>
                  <a:pt x="326373" y="272420"/>
                </a:lnTo>
                <a:lnTo>
                  <a:pt x="326373" y="176986"/>
                </a:lnTo>
                <a:lnTo>
                  <a:pt x="488703" y="176986"/>
                </a:lnTo>
                <a:close/>
              </a:path>
            </a:pathLst>
          </a:custGeom>
          <a:solidFill>
            <a:schemeClr val="accent1"/>
          </a:solidFill>
          <a:ln w="9525" cap="rnd">
            <a:solidFill>
              <a:schemeClr val="accent1"/>
            </a:solidFill>
            <a:prstDash val="solid"/>
            <a:round/>
          </a:ln>
        </p:spPr>
        <p:txBody>
          <a:bodyPr rtlCol="0" anchor="ctr"/>
          <a:lstStyle/>
          <a:p>
            <a:endParaRPr lang="en-US" sz="1350">
              <a:solidFill>
                <a:schemeClr val="bg1"/>
              </a:solidFill>
            </a:endParaRPr>
          </a:p>
        </p:txBody>
      </p:sp>
      <p:sp>
        <p:nvSpPr>
          <p:cNvPr id="114" name="Freeform: Shape 113">
            <a:extLst>
              <a:ext uri="{FF2B5EF4-FFF2-40B4-BE49-F238E27FC236}">
                <a16:creationId xmlns:a16="http://schemas.microsoft.com/office/drawing/2014/main" id="{E8A57DB8-3736-4C7B-985B-1AE97A6AC95E}"/>
              </a:ext>
            </a:extLst>
          </p:cNvPr>
          <p:cNvSpPr/>
          <p:nvPr/>
        </p:nvSpPr>
        <p:spPr>
          <a:xfrm>
            <a:off x="3357215" y="1383939"/>
            <a:ext cx="389201" cy="294168"/>
          </a:xfrm>
          <a:custGeom>
            <a:avLst/>
            <a:gdLst>
              <a:gd name="connsiteX0" fmla="*/ 23882 w 518935"/>
              <a:gd name="connsiteY0" fmla="*/ 356033 h 392224"/>
              <a:gd name="connsiteX1" fmla="*/ 12214 w 518935"/>
              <a:gd name="connsiteY1" fmla="*/ 367693 h 392224"/>
              <a:gd name="connsiteX2" fmla="*/ 12206 w 518935"/>
              <a:gd name="connsiteY2" fmla="*/ 368026 h 392224"/>
              <a:gd name="connsiteX3" fmla="*/ 23882 w 518935"/>
              <a:gd name="connsiteY3" fmla="*/ 380036 h 392224"/>
              <a:gd name="connsiteX4" fmla="*/ 495061 w 518935"/>
              <a:gd name="connsiteY4" fmla="*/ 380036 h 392224"/>
              <a:gd name="connsiteX5" fmla="*/ 506729 w 518935"/>
              <a:gd name="connsiteY5" fmla="*/ 368359 h 392224"/>
              <a:gd name="connsiteX6" fmla="*/ 506737 w 518935"/>
              <a:gd name="connsiteY6" fmla="*/ 368026 h 392224"/>
              <a:gd name="connsiteX7" fmla="*/ 495061 w 518935"/>
              <a:gd name="connsiteY7" fmla="*/ 356033 h 392224"/>
              <a:gd name="connsiteX8" fmla="*/ 23882 w 518935"/>
              <a:gd name="connsiteY8" fmla="*/ 343845 h 392224"/>
              <a:gd name="connsiteX9" fmla="*/ 495061 w 518935"/>
              <a:gd name="connsiteY9" fmla="*/ 343845 h 392224"/>
              <a:gd name="connsiteX10" fmla="*/ 518933 w 518935"/>
              <a:gd name="connsiteY10" fmla="*/ 367718 h 392224"/>
              <a:gd name="connsiteX11" fmla="*/ 495061 w 518935"/>
              <a:gd name="connsiteY11" fmla="*/ 392224 h 392224"/>
              <a:gd name="connsiteX12" fmla="*/ 23882 w 518935"/>
              <a:gd name="connsiteY12" fmla="*/ 392224 h 392224"/>
              <a:gd name="connsiteX13" fmla="*/ 2 w 518935"/>
              <a:gd name="connsiteY13" fmla="*/ 368351 h 392224"/>
              <a:gd name="connsiteX14" fmla="*/ 23882 w 518935"/>
              <a:gd name="connsiteY14" fmla="*/ 343845 h 392224"/>
              <a:gd name="connsiteX15" fmla="*/ 47788 w 518935"/>
              <a:gd name="connsiteY15" fmla="*/ 257463 h 392224"/>
              <a:gd name="connsiteX16" fmla="*/ 52541 w 518935"/>
              <a:gd name="connsiteY16" fmla="*/ 264646 h 392224"/>
              <a:gd name="connsiteX17" fmla="*/ 48397 w 518935"/>
              <a:gd name="connsiteY17" fmla="*/ 294678 h 392224"/>
              <a:gd name="connsiteX18" fmla="*/ 42319 w 518935"/>
              <a:gd name="connsiteY18" fmla="*/ 300536 h 392224"/>
              <a:gd name="connsiteX19" fmla="*/ 42076 w 518935"/>
              <a:gd name="connsiteY19" fmla="*/ 300528 h 392224"/>
              <a:gd name="connsiteX20" fmla="*/ 42068 w 518935"/>
              <a:gd name="connsiteY20" fmla="*/ 300528 h 392224"/>
              <a:gd name="connsiteX21" fmla="*/ 36217 w 518935"/>
              <a:gd name="connsiteY21" fmla="*/ 294215 h 392224"/>
              <a:gd name="connsiteX22" fmla="*/ 40597 w 518935"/>
              <a:gd name="connsiteY22" fmla="*/ 262217 h 392224"/>
              <a:gd name="connsiteX23" fmla="*/ 47788 w 518935"/>
              <a:gd name="connsiteY23" fmla="*/ 257463 h 392224"/>
              <a:gd name="connsiteX24" fmla="*/ 148640 w 518935"/>
              <a:gd name="connsiteY24" fmla="*/ 112627 h 392224"/>
              <a:gd name="connsiteX25" fmla="*/ 156652 w 518935"/>
              <a:gd name="connsiteY25" fmla="*/ 115813 h 392224"/>
              <a:gd name="connsiteX26" fmla="*/ 153467 w 518935"/>
              <a:gd name="connsiteY26" fmla="*/ 123824 h 392224"/>
              <a:gd name="connsiteX27" fmla="*/ 58749 w 518935"/>
              <a:gd name="connsiteY27" fmla="*/ 240319 h 392224"/>
              <a:gd name="connsiteX28" fmla="*/ 51135 w 518935"/>
              <a:gd name="connsiteY28" fmla="*/ 244349 h 392224"/>
              <a:gd name="connsiteX29" fmla="*/ 47097 w 518935"/>
              <a:gd name="connsiteY29" fmla="*/ 236727 h 392224"/>
              <a:gd name="connsiteX30" fmla="*/ 148324 w 518935"/>
              <a:gd name="connsiteY30" fmla="*/ 112782 h 392224"/>
              <a:gd name="connsiteX31" fmla="*/ 148640 w 518935"/>
              <a:gd name="connsiteY31" fmla="*/ 112627 h 392224"/>
              <a:gd name="connsiteX32" fmla="*/ 255613 w 518935"/>
              <a:gd name="connsiteY32" fmla="*/ 56814 h 392224"/>
              <a:gd name="connsiteX33" fmla="*/ 231618 w 518935"/>
              <a:gd name="connsiteY33" fmla="*/ 57976 h 392224"/>
              <a:gd name="connsiteX34" fmla="*/ 67533 w 518935"/>
              <a:gd name="connsiteY34" fmla="*/ 145454 h 392224"/>
              <a:gd name="connsiteX35" fmla="*/ 12849 w 518935"/>
              <a:gd name="connsiteY35" fmla="*/ 317259 h 392224"/>
              <a:gd name="connsiteX36" fmla="*/ 496313 w 518935"/>
              <a:gd name="connsiteY36" fmla="*/ 270188 h 392224"/>
              <a:gd name="connsiteX37" fmla="*/ 255613 w 518935"/>
              <a:gd name="connsiteY37" fmla="*/ 56814 h 392224"/>
              <a:gd name="connsiteX38" fmla="*/ 224544 w 518935"/>
              <a:gd name="connsiteY38" fmla="*/ 12567 h 392224"/>
              <a:gd name="connsiteX39" fmla="*/ 203057 w 518935"/>
              <a:gd name="connsiteY39" fmla="*/ 25628 h 392224"/>
              <a:gd name="connsiteX40" fmla="*/ 194850 w 518935"/>
              <a:gd name="connsiteY40" fmla="*/ 51873 h 392224"/>
              <a:gd name="connsiteX41" fmla="*/ 264729 w 518935"/>
              <a:gd name="connsiteY41" fmla="*/ 44837 h 392224"/>
              <a:gd name="connsiteX42" fmla="*/ 252566 w 518935"/>
              <a:gd name="connsiteY42" fmla="*/ 21565 h 392224"/>
              <a:gd name="connsiteX43" fmla="*/ 248974 w 518935"/>
              <a:gd name="connsiteY43" fmla="*/ 18526 h 392224"/>
              <a:gd name="connsiteX44" fmla="*/ 224544 w 518935"/>
              <a:gd name="connsiteY44" fmla="*/ 12567 h 392224"/>
              <a:gd name="connsiteX45" fmla="*/ 228782 w 518935"/>
              <a:gd name="connsiteY45" fmla="*/ 6 h 392224"/>
              <a:gd name="connsiteX46" fmla="*/ 260870 w 518935"/>
              <a:gd name="connsiteY46" fmla="*/ 12643 h 392224"/>
              <a:gd name="connsiteX47" fmla="*/ 277178 w 518935"/>
              <a:gd name="connsiteY47" fmla="*/ 45584 h 392224"/>
              <a:gd name="connsiteX48" fmla="*/ 509102 w 518935"/>
              <a:gd name="connsiteY48" fmla="*/ 275071 h 392224"/>
              <a:gd name="connsiteX49" fmla="*/ 503626 w 518935"/>
              <a:gd name="connsiteY49" fmla="*/ 281718 h 392224"/>
              <a:gd name="connsiteX50" fmla="*/ 7884 w 518935"/>
              <a:gd name="connsiteY50" fmla="*/ 329983 h 392224"/>
              <a:gd name="connsiteX51" fmla="*/ 7283 w 518935"/>
              <a:gd name="connsiteY51" fmla="*/ 330016 h 392224"/>
              <a:gd name="connsiteX52" fmla="*/ 1229 w 518935"/>
              <a:gd name="connsiteY52" fmla="*/ 324515 h 392224"/>
              <a:gd name="connsiteX53" fmla="*/ 182670 w 518935"/>
              <a:gd name="connsiteY53" fmla="*/ 55131 h 392224"/>
              <a:gd name="connsiteX54" fmla="*/ 193404 w 518935"/>
              <a:gd name="connsiteY54" fmla="*/ 18193 h 392224"/>
              <a:gd name="connsiteX55" fmla="*/ 197158 w 518935"/>
              <a:gd name="connsiteY55" fmla="*/ 13757 h 392224"/>
              <a:gd name="connsiteX56" fmla="*/ 228782 w 518935"/>
              <a:gd name="connsiteY56" fmla="*/ 6 h 3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8935" h="392224">
                <a:moveTo>
                  <a:pt x="23882" y="356033"/>
                </a:moveTo>
                <a:cubicBezTo>
                  <a:pt x="17439" y="356041"/>
                  <a:pt x="12222" y="361257"/>
                  <a:pt x="12214" y="367693"/>
                </a:cubicBezTo>
                <a:cubicBezTo>
                  <a:pt x="12206" y="367807"/>
                  <a:pt x="12206" y="367912"/>
                  <a:pt x="12206" y="368026"/>
                </a:cubicBezTo>
                <a:cubicBezTo>
                  <a:pt x="12109" y="374567"/>
                  <a:pt x="17341" y="379946"/>
                  <a:pt x="23882" y="380036"/>
                </a:cubicBezTo>
                <a:lnTo>
                  <a:pt x="495061" y="380036"/>
                </a:lnTo>
                <a:cubicBezTo>
                  <a:pt x="501504" y="380027"/>
                  <a:pt x="506721" y="374802"/>
                  <a:pt x="506729" y="368359"/>
                </a:cubicBezTo>
                <a:cubicBezTo>
                  <a:pt x="506729" y="368254"/>
                  <a:pt x="506737" y="368140"/>
                  <a:pt x="506737" y="368026"/>
                </a:cubicBezTo>
                <a:cubicBezTo>
                  <a:pt x="506826" y="361493"/>
                  <a:pt x="501594" y="356122"/>
                  <a:pt x="495061" y="356033"/>
                </a:cubicBezTo>
                <a:close/>
                <a:moveTo>
                  <a:pt x="23882" y="343845"/>
                </a:moveTo>
                <a:lnTo>
                  <a:pt x="495061" y="343845"/>
                </a:lnTo>
                <a:cubicBezTo>
                  <a:pt x="508175" y="344016"/>
                  <a:pt x="518763" y="354603"/>
                  <a:pt x="518933" y="367718"/>
                </a:cubicBezTo>
                <a:cubicBezTo>
                  <a:pt x="519104" y="381084"/>
                  <a:pt x="508419" y="392053"/>
                  <a:pt x="495061" y="392224"/>
                </a:cubicBezTo>
                <a:lnTo>
                  <a:pt x="23882" y="392224"/>
                </a:lnTo>
                <a:cubicBezTo>
                  <a:pt x="10768" y="392053"/>
                  <a:pt x="172" y="381465"/>
                  <a:pt x="2" y="368351"/>
                </a:cubicBezTo>
                <a:cubicBezTo>
                  <a:pt x="-169" y="354985"/>
                  <a:pt x="10524" y="344016"/>
                  <a:pt x="23882" y="343845"/>
                </a:cubicBezTo>
                <a:close/>
                <a:moveTo>
                  <a:pt x="47788" y="257463"/>
                </a:moveTo>
                <a:cubicBezTo>
                  <a:pt x="51087" y="258130"/>
                  <a:pt x="53216" y="261347"/>
                  <a:pt x="52541" y="264646"/>
                </a:cubicBezTo>
                <a:cubicBezTo>
                  <a:pt x="50437" y="274543"/>
                  <a:pt x="49055" y="284586"/>
                  <a:pt x="48397" y="294678"/>
                </a:cubicBezTo>
                <a:cubicBezTo>
                  <a:pt x="48267" y="297953"/>
                  <a:pt x="45586" y="300536"/>
                  <a:pt x="42319" y="300536"/>
                </a:cubicBezTo>
                <a:lnTo>
                  <a:pt x="42076" y="300528"/>
                </a:lnTo>
                <a:cubicBezTo>
                  <a:pt x="42076" y="300528"/>
                  <a:pt x="42068" y="300528"/>
                  <a:pt x="42068" y="300528"/>
                </a:cubicBezTo>
                <a:cubicBezTo>
                  <a:pt x="38712" y="300398"/>
                  <a:pt x="36087" y="297571"/>
                  <a:pt x="36217" y="294215"/>
                </a:cubicBezTo>
                <a:cubicBezTo>
                  <a:pt x="36883" y="283457"/>
                  <a:pt x="38346" y="272755"/>
                  <a:pt x="40597" y="262217"/>
                </a:cubicBezTo>
                <a:cubicBezTo>
                  <a:pt x="41271" y="258918"/>
                  <a:pt x="44489" y="256789"/>
                  <a:pt x="47788" y="257463"/>
                </a:cubicBezTo>
                <a:close/>
                <a:moveTo>
                  <a:pt x="148640" y="112627"/>
                </a:moveTo>
                <a:cubicBezTo>
                  <a:pt x="151728" y="111295"/>
                  <a:pt x="155320" y="112725"/>
                  <a:pt x="156652" y="115813"/>
                </a:cubicBezTo>
                <a:cubicBezTo>
                  <a:pt x="157985" y="118908"/>
                  <a:pt x="156555" y="122492"/>
                  <a:pt x="153467" y="123824"/>
                </a:cubicBezTo>
                <a:cubicBezTo>
                  <a:pt x="96654" y="150248"/>
                  <a:pt x="70604" y="201764"/>
                  <a:pt x="58749" y="240319"/>
                </a:cubicBezTo>
                <a:cubicBezTo>
                  <a:pt x="57757" y="243537"/>
                  <a:pt x="54353" y="245340"/>
                  <a:pt x="51135" y="244349"/>
                </a:cubicBezTo>
                <a:cubicBezTo>
                  <a:pt x="47917" y="243358"/>
                  <a:pt x="46114" y="239945"/>
                  <a:pt x="47097" y="236727"/>
                </a:cubicBezTo>
                <a:cubicBezTo>
                  <a:pt x="59675" y="195808"/>
                  <a:pt x="87448" y="141091"/>
                  <a:pt x="148324" y="112782"/>
                </a:cubicBezTo>
                <a:cubicBezTo>
                  <a:pt x="148429" y="112725"/>
                  <a:pt x="148535" y="112676"/>
                  <a:pt x="148640" y="112627"/>
                </a:cubicBezTo>
                <a:close/>
                <a:moveTo>
                  <a:pt x="255613" y="56814"/>
                </a:moveTo>
                <a:cubicBezTo>
                  <a:pt x="247642" y="56814"/>
                  <a:pt x="239646" y="57204"/>
                  <a:pt x="231618" y="57976"/>
                </a:cubicBezTo>
                <a:cubicBezTo>
                  <a:pt x="167435" y="64053"/>
                  <a:pt x="108355" y="95556"/>
                  <a:pt x="67533" y="145454"/>
                </a:cubicBezTo>
                <a:cubicBezTo>
                  <a:pt x="27783" y="193500"/>
                  <a:pt x="8185" y="255074"/>
                  <a:pt x="12849" y="317259"/>
                </a:cubicBezTo>
                <a:lnTo>
                  <a:pt x="496313" y="270188"/>
                </a:lnTo>
                <a:cubicBezTo>
                  <a:pt x="481362" y="148542"/>
                  <a:pt x="378169" y="57066"/>
                  <a:pt x="255613" y="56814"/>
                </a:cubicBezTo>
                <a:close/>
                <a:moveTo>
                  <a:pt x="224544" y="12567"/>
                </a:moveTo>
                <a:cubicBezTo>
                  <a:pt x="216235" y="13852"/>
                  <a:pt x="208416" y="18307"/>
                  <a:pt x="203057" y="25628"/>
                </a:cubicBezTo>
                <a:cubicBezTo>
                  <a:pt x="197394" y="33177"/>
                  <a:pt x="194493" y="42439"/>
                  <a:pt x="194850" y="51873"/>
                </a:cubicBezTo>
                <a:cubicBezTo>
                  <a:pt x="217707" y="46324"/>
                  <a:pt x="241222" y="43951"/>
                  <a:pt x="264729" y="44837"/>
                </a:cubicBezTo>
                <a:cubicBezTo>
                  <a:pt x="263340" y="35956"/>
                  <a:pt x="259066" y="27782"/>
                  <a:pt x="252566" y="21565"/>
                </a:cubicBezTo>
                <a:cubicBezTo>
                  <a:pt x="251436" y="20468"/>
                  <a:pt x="250242" y="19453"/>
                  <a:pt x="248974" y="18526"/>
                </a:cubicBezTo>
                <a:cubicBezTo>
                  <a:pt x="241653" y="13167"/>
                  <a:pt x="232853" y="11282"/>
                  <a:pt x="224544" y="12567"/>
                </a:cubicBezTo>
                <a:close/>
                <a:moveTo>
                  <a:pt x="228782" y="6"/>
                </a:moveTo>
                <a:cubicBezTo>
                  <a:pt x="240312" y="-195"/>
                  <a:pt x="251920" y="4002"/>
                  <a:pt x="260870" y="12643"/>
                </a:cubicBezTo>
                <a:cubicBezTo>
                  <a:pt x="270027" y="21346"/>
                  <a:pt x="275812" y="33022"/>
                  <a:pt x="277178" y="45584"/>
                </a:cubicBezTo>
                <a:cubicBezTo>
                  <a:pt x="399677" y="56212"/>
                  <a:pt x="497182" y="152685"/>
                  <a:pt x="509102" y="275071"/>
                </a:cubicBezTo>
                <a:cubicBezTo>
                  <a:pt x="509427" y="278419"/>
                  <a:pt x="506973" y="281393"/>
                  <a:pt x="503626" y="281718"/>
                </a:cubicBezTo>
                <a:lnTo>
                  <a:pt x="7884" y="329983"/>
                </a:lnTo>
                <a:cubicBezTo>
                  <a:pt x="7689" y="330007"/>
                  <a:pt x="7486" y="330016"/>
                  <a:pt x="7283" y="330016"/>
                </a:cubicBezTo>
                <a:cubicBezTo>
                  <a:pt x="4154" y="330007"/>
                  <a:pt x="1538" y="327627"/>
                  <a:pt x="1229" y="324515"/>
                </a:cubicBezTo>
                <a:cubicBezTo>
                  <a:pt x="-10601" y="202852"/>
                  <a:pt x="65485" y="89892"/>
                  <a:pt x="182670" y="55131"/>
                </a:cubicBezTo>
                <a:cubicBezTo>
                  <a:pt x="181557" y="41911"/>
                  <a:pt x="185376" y="28748"/>
                  <a:pt x="193404" y="18193"/>
                </a:cubicBezTo>
                <a:cubicBezTo>
                  <a:pt x="194558" y="16633"/>
                  <a:pt x="195817" y="15154"/>
                  <a:pt x="197158" y="13757"/>
                </a:cubicBezTo>
                <a:cubicBezTo>
                  <a:pt x="205800" y="4806"/>
                  <a:pt x="217252" y="207"/>
                  <a:pt x="228782" y="6"/>
                </a:cubicBezTo>
                <a:close/>
              </a:path>
            </a:pathLst>
          </a:custGeom>
          <a:solidFill>
            <a:schemeClr val="accent2">
              <a:lumMod val="75000"/>
            </a:schemeClr>
          </a:solidFill>
          <a:ln w="9525" cap="flat">
            <a:solidFill>
              <a:schemeClr val="accent2">
                <a:lumMod val="75000"/>
              </a:schemeClr>
            </a:solidFill>
            <a:prstDash val="solid"/>
            <a:miter/>
          </a:ln>
        </p:spPr>
        <p:txBody>
          <a:bodyPr rtlCol="0" anchor="ctr"/>
          <a:lstStyle/>
          <a:p>
            <a:endParaRPr lang="en-US" sz="1350">
              <a:solidFill>
                <a:schemeClr val="bg1"/>
              </a:solidFill>
            </a:endParaRPr>
          </a:p>
        </p:txBody>
      </p:sp>
      <p:sp>
        <p:nvSpPr>
          <p:cNvPr id="115" name="Freeform: Shape 114">
            <a:extLst>
              <a:ext uri="{FF2B5EF4-FFF2-40B4-BE49-F238E27FC236}">
                <a16:creationId xmlns:a16="http://schemas.microsoft.com/office/drawing/2014/main" id="{EF4ABFC1-A212-406A-B55C-A81C2497D4F4}"/>
              </a:ext>
            </a:extLst>
          </p:cNvPr>
          <p:cNvSpPr/>
          <p:nvPr/>
        </p:nvSpPr>
        <p:spPr>
          <a:xfrm>
            <a:off x="7466661" y="3527039"/>
            <a:ext cx="374069" cy="350668"/>
          </a:xfrm>
          <a:custGeom>
            <a:avLst/>
            <a:gdLst>
              <a:gd name="connsiteX0" fmla="*/ 294329 w 436613"/>
              <a:gd name="connsiteY0" fmla="*/ 354847 h 409299"/>
              <a:gd name="connsiteX1" fmla="*/ 332720 w 436613"/>
              <a:gd name="connsiteY1" fmla="*/ 354847 h 409299"/>
              <a:gd name="connsiteX2" fmla="*/ 332720 w 436613"/>
              <a:gd name="connsiteY2" fmla="*/ 365167 h 409299"/>
              <a:gd name="connsiteX3" fmla="*/ 294329 w 436613"/>
              <a:gd name="connsiteY3" fmla="*/ 365167 h 409299"/>
              <a:gd name="connsiteX4" fmla="*/ 217478 w 436613"/>
              <a:gd name="connsiteY4" fmla="*/ 354847 h 409299"/>
              <a:gd name="connsiteX5" fmla="*/ 255869 w 436613"/>
              <a:gd name="connsiteY5" fmla="*/ 354847 h 409299"/>
              <a:gd name="connsiteX6" fmla="*/ 255869 w 436613"/>
              <a:gd name="connsiteY6" fmla="*/ 365167 h 409299"/>
              <a:gd name="connsiteX7" fmla="*/ 217478 w 436613"/>
              <a:gd name="connsiteY7" fmla="*/ 365167 h 409299"/>
              <a:gd name="connsiteX8" fmla="*/ 140627 w 436613"/>
              <a:gd name="connsiteY8" fmla="*/ 354847 h 409299"/>
              <a:gd name="connsiteX9" fmla="*/ 179018 w 436613"/>
              <a:gd name="connsiteY9" fmla="*/ 354847 h 409299"/>
              <a:gd name="connsiteX10" fmla="*/ 179018 w 436613"/>
              <a:gd name="connsiteY10" fmla="*/ 365167 h 409299"/>
              <a:gd name="connsiteX11" fmla="*/ 140627 w 436613"/>
              <a:gd name="connsiteY11" fmla="*/ 365167 h 409299"/>
              <a:gd name="connsiteX12" fmla="*/ 63776 w 436613"/>
              <a:gd name="connsiteY12" fmla="*/ 354847 h 409299"/>
              <a:gd name="connsiteX13" fmla="*/ 102167 w 436613"/>
              <a:gd name="connsiteY13" fmla="*/ 354847 h 409299"/>
              <a:gd name="connsiteX14" fmla="*/ 102167 w 436613"/>
              <a:gd name="connsiteY14" fmla="*/ 365167 h 409299"/>
              <a:gd name="connsiteX15" fmla="*/ 63776 w 436613"/>
              <a:gd name="connsiteY15" fmla="*/ 365167 h 409299"/>
              <a:gd name="connsiteX16" fmla="*/ 332792 w 436613"/>
              <a:gd name="connsiteY16" fmla="*/ 250092 h 409299"/>
              <a:gd name="connsiteX17" fmla="*/ 320958 w 436613"/>
              <a:gd name="connsiteY17" fmla="*/ 261926 h 409299"/>
              <a:gd name="connsiteX18" fmla="*/ 332792 w 436613"/>
              <a:gd name="connsiteY18" fmla="*/ 273760 h 409299"/>
              <a:gd name="connsiteX19" fmla="*/ 344626 w 436613"/>
              <a:gd name="connsiteY19" fmla="*/ 261926 h 409299"/>
              <a:gd name="connsiteX20" fmla="*/ 332792 w 436613"/>
              <a:gd name="connsiteY20" fmla="*/ 250092 h 409299"/>
              <a:gd name="connsiteX21" fmla="*/ 332792 w 436613"/>
              <a:gd name="connsiteY21" fmla="*/ 239772 h 409299"/>
              <a:gd name="connsiteX22" fmla="*/ 354946 w 436613"/>
              <a:gd name="connsiteY22" fmla="*/ 261926 h 409299"/>
              <a:gd name="connsiteX23" fmla="*/ 332792 w 436613"/>
              <a:gd name="connsiteY23" fmla="*/ 284080 h 409299"/>
              <a:gd name="connsiteX24" fmla="*/ 310638 w 436613"/>
              <a:gd name="connsiteY24" fmla="*/ 261926 h 409299"/>
              <a:gd name="connsiteX25" fmla="*/ 332792 w 436613"/>
              <a:gd name="connsiteY25" fmla="*/ 239772 h 409299"/>
              <a:gd name="connsiteX26" fmla="*/ 300249 w 436613"/>
              <a:gd name="connsiteY26" fmla="*/ 221746 h 409299"/>
              <a:gd name="connsiteX27" fmla="*/ 286488 w 436613"/>
              <a:gd name="connsiteY27" fmla="*/ 235507 h 409299"/>
              <a:gd name="connsiteX28" fmla="*/ 286488 w 436613"/>
              <a:gd name="connsiteY28" fmla="*/ 287108 h 409299"/>
              <a:gd name="connsiteX29" fmla="*/ 300249 w 436613"/>
              <a:gd name="connsiteY29" fmla="*/ 300868 h 409299"/>
              <a:gd name="connsiteX30" fmla="*/ 412670 w 436613"/>
              <a:gd name="connsiteY30" fmla="*/ 300868 h 409299"/>
              <a:gd name="connsiteX31" fmla="*/ 426430 w 436613"/>
              <a:gd name="connsiteY31" fmla="*/ 287108 h 409299"/>
              <a:gd name="connsiteX32" fmla="*/ 426637 w 436613"/>
              <a:gd name="connsiteY32" fmla="*/ 235507 h 409299"/>
              <a:gd name="connsiteX33" fmla="*/ 412876 w 436613"/>
              <a:gd name="connsiteY33" fmla="*/ 221746 h 409299"/>
              <a:gd name="connsiteX34" fmla="*/ 294329 w 436613"/>
              <a:gd name="connsiteY34" fmla="*/ 162478 h 409299"/>
              <a:gd name="connsiteX35" fmla="*/ 332720 w 436613"/>
              <a:gd name="connsiteY35" fmla="*/ 162478 h 409299"/>
              <a:gd name="connsiteX36" fmla="*/ 332720 w 436613"/>
              <a:gd name="connsiteY36" fmla="*/ 172798 h 409299"/>
              <a:gd name="connsiteX37" fmla="*/ 294329 w 436613"/>
              <a:gd name="connsiteY37" fmla="*/ 172798 h 409299"/>
              <a:gd name="connsiteX38" fmla="*/ 217478 w 436613"/>
              <a:gd name="connsiteY38" fmla="*/ 162478 h 409299"/>
              <a:gd name="connsiteX39" fmla="*/ 255869 w 436613"/>
              <a:gd name="connsiteY39" fmla="*/ 162478 h 409299"/>
              <a:gd name="connsiteX40" fmla="*/ 255869 w 436613"/>
              <a:gd name="connsiteY40" fmla="*/ 172798 h 409299"/>
              <a:gd name="connsiteX41" fmla="*/ 217478 w 436613"/>
              <a:gd name="connsiteY41" fmla="*/ 172798 h 409299"/>
              <a:gd name="connsiteX42" fmla="*/ 140627 w 436613"/>
              <a:gd name="connsiteY42" fmla="*/ 162478 h 409299"/>
              <a:gd name="connsiteX43" fmla="*/ 179018 w 436613"/>
              <a:gd name="connsiteY43" fmla="*/ 162478 h 409299"/>
              <a:gd name="connsiteX44" fmla="*/ 179018 w 436613"/>
              <a:gd name="connsiteY44" fmla="*/ 172798 h 409299"/>
              <a:gd name="connsiteX45" fmla="*/ 140627 w 436613"/>
              <a:gd name="connsiteY45" fmla="*/ 172798 h 409299"/>
              <a:gd name="connsiteX46" fmla="*/ 63776 w 436613"/>
              <a:gd name="connsiteY46" fmla="*/ 162478 h 409299"/>
              <a:gd name="connsiteX47" fmla="*/ 102167 w 436613"/>
              <a:gd name="connsiteY47" fmla="*/ 162478 h 409299"/>
              <a:gd name="connsiteX48" fmla="*/ 102167 w 436613"/>
              <a:gd name="connsiteY48" fmla="*/ 172798 h 409299"/>
              <a:gd name="connsiteX49" fmla="*/ 63776 w 436613"/>
              <a:gd name="connsiteY49" fmla="*/ 172798 h 409299"/>
              <a:gd name="connsiteX50" fmla="*/ 34056 w 436613"/>
              <a:gd name="connsiteY50" fmla="*/ 125768 h 409299"/>
              <a:gd name="connsiteX51" fmla="*/ 9838 w 436613"/>
              <a:gd name="connsiteY51" fmla="*/ 149918 h 409299"/>
              <a:gd name="connsiteX52" fmla="*/ 9838 w 436613"/>
              <a:gd name="connsiteY52" fmla="*/ 162302 h 409299"/>
              <a:gd name="connsiteX53" fmla="*/ 25319 w 436613"/>
              <a:gd name="connsiteY53" fmla="*/ 162302 h 409299"/>
              <a:gd name="connsiteX54" fmla="*/ 25319 w 436613"/>
              <a:gd name="connsiteY54" fmla="*/ 172622 h 409299"/>
              <a:gd name="connsiteX55" fmla="*/ 9838 w 436613"/>
              <a:gd name="connsiteY55" fmla="*/ 172622 h 409299"/>
              <a:gd name="connsiteX56" fmla="*/ 9838 w 436613"/>
              <a:gd name="connsiteY56" fmla="*/ 354533 h 409299"/>
              <a:gd name="connsiteX57" fmla="*/ 25319 w 436613"/>
              <a:gd name="connsiteY57" fmla="*/ 354533 h 409299"/>
              <a:gd name="connsiteX58" fmla="*/ 25319 w 436613"/>
              <a:gd name="connsiteY58" fmla="*/ 364853 h 409299"/>
              <a:gd name="connsiteX59" fmla="*/ 9838 w 436613"/>
              <a:gd name="connsiteY59" fmla="*/ 364853 h 409299"/>
              <a:gd name="connsiteX60" fmla="*/ 9838 w 436613"/>
              <a:gd name="connsiteY60" fmla="*/ 374898 h 409299"/>
              <a:gd name="connsiteX61" fmla="*/ 34056 w 436613"/>
              <a:gd name="connsiteY61" fmla="*/ 399116 h 409299"/>
              <a:gd name="connsiteX62" fmla="*/ 362376 w 436613"/>
              <a:gd name="connsiteY62" fmla="*/ 399116 h 409299"/>
              <a:gd name="connsiteX63" fmla="*/ 386594 w 436613"/>
              <a:gd name="connsiteY63" fmla="*/ 374898 h 409299"/>
              <a:gd name="connsiteX64" fmla="*/ 386594 w 436613"/>
              <a:gd name="connsiteY64" fmla="*/ 364991 h 409299"/>
              <a:gd name="connsiteX65" fmla="*/ 371114 w 436613"/>
              <a:gd name="connsiteY65" fmla="*/ 364991 h 409299"/>
              <a:gd name="connsiteX66" fmla="*/ 371114 w 436613"/>
              <a:gd name="connsiteY66" fmla="*/ 354670 h 409299"/>
              <a:gd name="connsiteX67" fmla="*/ 386594 w 436613"/>
              <a:gd name="connsiteY67" fmla="*/ 354670 h 409299"/>
              <a:gd name="connsiteX68" fmla="*/ 386594 w 436613"/>
              <a:gd name="connsiteY68" fmla="*/ 311050 h 409299"/>
              <a:gd name="connsiteX69" fmla="*/ 300249 w 436613"/>
              <a:gd name="connsiteY69" fmla="*/ 311050 h 409299"/>
              <a:gd name="connsiteX70" fmla="*/ 276306 w 436613"/>
              <a:gd name="connsiteY70" fmla="*/ 287108 h 409299"/>
              <a:gd name="connsiteX71" fmla="*/ 276306 w 436613"/>
              <a:gd name="connsiteY71" fmla="*/ 235507 h 409299"/>
              <a:gd name="connsiteX72" fmla="*/ 300249 w 436613"/>
              <a:gd name="connsiteY72" fmla="*/ 211564 h 409299"/>
              <a:gd name="connsiteX73" fmla="*/ 386594 w 436613"/>
              <a:gd name="connsiteY73" fmla="*/ 211564 h 409299"/>
              <a:gd name="connsiteX74" fmla="*/ 386594 w 436613"/>
              <a:gd name="connsiteY74" fmla="*/ 172622 h 409299"/>
              <a:gd name="connsiteX75" fmla="*/ 371114 w 436613"/>
              <a:gd name="connsiteY75" fmla="*/ 172622 h 409299"/>
              <a:gd name="connsiteX76" fmla="*/ 371114 w 436613"/>
              <a:gd name="connsiteY76" fmla="*/ 162302 h 409299"/>
              <a:gd name="connsiteX77" fmla="*/ 386594 w 436613"/>
              <a:gd name="connsiteY77" fmla="*/ 162302 h 409299"/>
              <a:gd name="connsiteX78" fmla="*/ 386594 w 436613"/>
              <a:gd name="connsiteY78" fmla="*/ 149918 h 409299"/>
              <a:gd name="connsiteX79" fmla="*/ 362376 w 436613"/>
              <a:gd name="connsiteY79" fmla="*/ 125768 h 409299"/>
              <a:gd name="connsiteX80" fmla="*/ 239222 w 436613"/>
              <a:gd name="connsiteY80" fmla="*/ 29859 h 409299"/>
              <a:gd name="connsiteX81" fmla="*/ 72654 w 436613"/>
              <a:gd name="connsiteY81" fmla="*/ 115448 h 409299"/>
              <a:gd name="connsiteX82" fmla="*/ 285938 w 436613"/>
              <a:gd name="connsiteY82" fmla="*/ 115448 h 409299"/>
              <a:gd name="connsiteX83" fmla="*/ 270114 w 436613"/>
              <a:gd name="connsiteY83" fmla="*/ 13760 h 409299"/>
              <a:gd name="connsiteX84" fmla="*/ 248510 w 436613"/>
              <a:gd name="connsiteY84" fmla="*/ 24906 h 409299"/>
              <a:gd name="connsiteX85" fmla="*/ 297841 w 436613"/>
              <a:gd name="connsiteY85" fmla="*/ 115242 h 409299"/>
              <a:gd name="connsiteX86" fmla="*/ 325361 w 436613"/>
              <a:gd name="connsiteY86" fmla="*/ 115242 h 409299"/>
              <a:gd name="connsiteX87" fmla="*/ 274379 w 436613"/>
              <a:gd name="connsiteY87" fmla="*/ 0 h 409299"/>
              <a:gd name="connsiteX88" fmla="*/ 337264 w 436613"/>
              <a:gd name="connsiteY88" fmla="*/ 115242 h 409299"/>
              <a:gd name="connsiteX89" fmla="*/ 362514 w 436613"/>
              <a:gd name="connsiteY89" fmla="*/ 115242 h 409299"/>
              <a:gd name="connsiteX90" fmla="*/ 396914 w 436613"/>
              <a:gd name="connsiteY90" fmla="*/ 149643 h 409299"/>
              <a:gd name="connsiteX91" fmla="*/ 396914 w 436613"/>
              <a:gd name="connsiteY91" fmla="*/ 211564 h 409299"/>
              <a:gd name="connsiteX92" fmla="*/ 412876 w 436613"/>
              <a:gd name="connsiteY92" fmla="*/ 211564 h 409299"/>
              <a:gd name="connsiteX93" fmla="*/ 436613 w 436613"/>
              <a:gd name="connsiteY93" fmla="*/ 235369 h 409299"/>
              <a:gd name="connsiteX94" fmla="*/ 436613 w 436613"/>
              <a:gd name="connsiteY94" fmla="*/ 286970 h 409299"/>
              <a:gd name="connsiteX95" fmla="*/ 412739 w 436613"/>
              <a:gd name="connsiteY95" fmla="*/ 310913 h 409299"/>
              <a:gd name="connsiteX96" fmla="*/ 396777 w 436613"/>
              <a:gd name="connsiteY96" fmla="*/ 310913 h 409299"/>
              <a:gd name="connsiteX97" fmla="*/ 396777 w 436613"/>
              <a:gd name="connsiteY97" fmla="*/ 374898 h 409299"/>
              <a:gd name="connsiteX98" fmla="*/ 362376 w 436613"/>
              <a:gd name="connsiteY98" fmla="*/ 409299 h 409299"/>
              <a:gd name="connsiteX99" fmla="*/ 34400 w 436613"/>
              <a:gd name="connsiteY99" fmla="*/ 409299 h 409299"/>
              <a:gd name="connsiteX100" fmla="*/ 0 w 436613"/>
              <a:gd name="connsiteY100" fmla="*/ 374898 h 409299"/>
              <a:gd name="connsiteX101" fmla="*/ 0 w 436613"/>
              <a:gd name="connsiteY101" fmla="*/ 149849 h 409299"/>
              <a:gd name="connsiteX102" fmla="*/ 34400 w 436613"/>
              <a:gd name="connsiteY102" fmla="*/ 115448 h 409299"/>
              <a:gd name="connsiteX103" fmla="*/ 50706 w 436613"/>
              <a:gd name="connsiteY103" fmla="*/ 115448 h 40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36613" h="409299">
                <a:moveTo>
                  <a:pt x="294329" y="354847"/>
                </a:moveTo>
                <a:lnTo>
                  <a:pt x="332720" y="354847"/>
                </a:lnTo>
                <a:lnTo>
                  <a:pt x="332720" y="365167"/>
                </a:lnTo>
                <a:lnTo>
                  <a:pt x="294329" y="365167"/>
                </a:lnTo>
                <a:close/>
                <a:moveTo>
                  <a:pt x="217478" y="354847"/>
                </a:moveTo>
                <a:lnTo>
                  <a:pt x="255869" y="354847"/>
                </a:lnTo>
                <a:lnTo>
                  <a:pt x="255869" y="365167"/>
                </a:lnTo>
                <a:lnTo>
                  <a:pt x="217478" y="365167"/>
                </a:lnTo>
                <a:close/>
                <a:moveTo>
                  <a:pt x="140627" y="354847"/>
                </a:moveTo>
                <a:lnTo>
                  <a:pt x="179018" y="354847"/>
                </a:lnTo>
                <a:lnTo>
                  <a:pt x="179018" y="365167"/>
                </a:lnTo>
                <a:lnTo>
                  <a:pt x="140627" y="365167"/>
                </a:lnTo>
                <a:close/>
                <a:moveTo>
                  <a:pt x="63776" y="354847"/>
                </a:moveTo>
                <a:lnTo>
                  <a:pt x="102167" y="354847"/>
                </a:lnTo>
                <a:lnTo>
                  <a:pt x="102167" y="365167"/>
                </a:lnTo>
                <a:lnTo>
                  <a:pt x="63776" y="365167"/>
                </a:lnTo>
                <a:close/>
                <a:moveTo>
                  <a:pt x="332792" y="250092"/>
                </a:moveTo>
                <a:cubicBezTo>
                  <a:pt x="326256" y="250092"/>
                  <a:pt x="320958" y="255390"/>
                  <a:pt x="320958" y="261926"/>
                </a:cubicBezTo>
                <a:cubicBezTo>
                  <a:pt x="320958" y="268462"/>
                  <a:pt x="326256" y="273760"/>
                  <a:pt x="332792" y="273760"/>
                </a:cubicBezTo>
                <a:cubicBezTo>
                  <a:pt x="339328" y="273760"/>
                  <a:pt x="344626" y="268462"/>
                  <a:pt x="344626" y="261926"/>
                </a:cubicBezTo>
                <a:cubicBezTo>
                  <a:pt x="344626" y="255390"/>
                  <a:pt x="339328" y="250092"/>
                  <a:pt x="332792" y="250092"/>
                </a:cubicBezTo>
                <a:close/>
                <a:moveTo>
                  <a:pt x="332792" y="239772"/>
                </a:moveTo>
                <a:cubicBezTo>
                  <a:pt x="345025" y="239772"/>
                  <a:pt x="354946" y="249693"/>
                  <a:pt x="354946" y="261926"/>
                </a:cubicBezTo>
                <a:cubicBezTo>
                  <a:pt x="354946" y="274159"/>
                  <a:pt x="345025" y="284080"/>
                  <a:pt x="332792" y="284080"/>
                </a:cubicBezTo>
                <a:cubicBezTo>
                  <a:pt x="320559" y="284080"/>
                  <a:pt x="310638" y="274159"/>
                  <a:pt x="310638" y="261926"/>
                </a:cubicBezTo>
                <a:cubicBezTo>
                  <a:pt x="310638" y="249693"/>
                  <a:pt x="320559" y="239772"/>
                  <a:pt x="332792" y="239772"/>
                </a:cubicBezTo>
                <a:close/>
                <a:moveTo>
                  <a:pt x="300249" y="221746"/>
                </a:moveTo>
                <a:cubicBezTo>
                  <a:pt x="292646" y="221746"/>
                  <a:pt x="286488" y="227904"/>
                  <a:pt x="286488" y="235507"/>
                </a:cubicBezTo>
                <a:lnTo>
                  <a:pt x="286488" y="287108"/>
                </a:lnTo>
                <a:cubicBezTo>
                  <a:pt x="286488" y="294710"/>
                  <a:pt x="292646" y="300868"/>
                  <a:pt x="300249" y="300868"/>
                </a:cubicBezTo>
                <a:lnTo>
                  <a:pt x="412670" y="300868"/>
                </a:lnTo>
                <a:cubicBezTo>
                  <a:pt x="420272" y="300868"/>
                  <a:pt x="426430" y="294710"/>
                  <a:pt x="426430" y="287108"/>
                </a:cubicBezTo>
                <a:lnTo>
                  <a:pt x="426637" y="235507"/>
                </a:lnTo>
                <a:cubicBezTo>
                  <a:pt x="426637" y="227904"/>
                  <a:pt x="420479" y="221746"/>
                  <a:pt x="412876" y="221746"/>
                </a:cubicBezTo>
                <a:close/>
                <a:moveTo>
                  <a:pt x="294329" y="162478"/>
                </a:moveTo>
                <a:lnTo>
                  <a:pt x="332720" y="162478"/>
                </a:lnTo>
                <a:lnTo>
                  <a:pt x="332720" y="172798"/>
                </a:lnTo>
                <a:lnTo>
                  <a:pt x="294329" y="172798"/>
                </a:lnTo>
                <a:close/>
                <a:moveTo>
                  <a:pt x="217478" y="162478"/>
                </a:moveTo>
                <a:lnTo>
                  <a:pt x="255869" y="162478"/>
                </a:lnTo>
                <a:lnTo>
                  <a:pt x="255869" y="172798"/>
                </a:lnTo>
                <a:lnTo>
                  <a:pt x="217478" y="172798"/>
                </a:lnTo>
                <a:close/>
                <a:moveTo>
                  <a:pt x="140627" y="162478"/>
                </a:moveTo>
                <a:lnTo>
                  <a:pt x="179018" y="162478"/>
                </a:lnTo>
                <a:lnTo>
                  <a:pt x="179018" y="172798"/>
                </a:lnTo>
                <a:lnTo>
                  <a:pt x="140627" y="172798"/>
                </a:lnTo>
                <a:close/>
                <a:moveTo>
                  <a:pt x="63776" y="162478"/>
                </a:moveTo>
                <a:lnTo>
                  <a:pt x="102167" y="162478"/>
                </a:lnTo>
                <a:lnTo>
                  <a:pt x="102167" y="172798"/>
                </a:lnTo>
                <a:lnTo>
                  <a:pt x="63776" y="172798"/>
                </a:lnTo>
                <a:close/>
                <a:moveTo>
                  <a:pt x="34056" y="125768"/>
                </a:moveTo>
                <a:cubicBezTo>
                  <a:pt x="20709" y="125768"/>
                  <a:pt x="9879" y="136570"/>
                  <a:pt x="9838" y="149918"/>
                </a:cubicBezTo>
                <a:lnTo>
                  <a:pt x="9838" y="162302"/>
                </a:lnTo>
                <a:lnTo>
                  <a:pt x="25319" y="162302"/>
                </a:lnTo>
                <a:lnTo>
                  <a:pt x="25319" y="172622"/>
                </a:lnTo>
                <a:lnTo>
                  <a:pt x="9838" y="172622"/>
                </a:lnTo>
                <a:lnTo>
                  <a:pt x="9838" y="354533"/>
                </a:lnTo>
                <a:lnTo>
                  <a:pt x="25319" y="354533"/>
                </a:lnTo>
                <a:lnTo>
                  <a:pt x="25319" y="364853"/>
                </a:lnTo>
                <a:lnTo>
                  <a:pt x="9838" y="364853"/>
                </a:lnTo>
                <a:lnTo>
                  <a:pt x="9838" y="374898"/>
                </a:lnTo>
                <a:cubicBezTo>
                  <a:pt x="9873" y="388259"/>
                  <a:pt x="20695" y="399082"/>
                  <a:pt x="34056" y="399116"/>
                </a:cubicBezTo>
                <a:lnTo>
                  <a:pt x="362376" y="399116"/>
                </a:lnTo>
                <a:cubicBezTo>
                  <a:pt x="375737" y="399082"/>
                  <a:pt x="386560" y="388259"/>
                  <a:pt x="386594" y="374898"/>
                </a:cubicBezTo>
                <a:lnTo>
                  <a:pt x="386594" y="364991"/>
                </a:lnTo>
                <a:lnTo>
                  <a:pt x="371114" y="364991"/>
                </a:lnTo>
                <a:lnTo>
                  <a:pt x="371114" y="354670"/>
                </a:lnTo>
                <a:lnTo>
                  <a:pt x="386594" y="354670"/>
                </a:lnTo>
                <a:lnTo>
                  <a:pt x="386594" y="311050"/>
                </a:lnTo>
                <a:lnTo>
                  <a:pt x="300249" y="311050"/>
                </a:lnTo>
                <a:cubicBezTo>
                  <a:pt x="287025" y="311050"/>
                  <a:pt x="276306" y="300331"/>
                  <a:pt x="276306" y="287108"/>
                </a:cubicBezTo>
                <a:lnTo>
                  <a:pt x="276306" y="235507"/>
                </a:lnTo>
                <a:cubicBezTo>
                  <a:pt x="276306" y="222283"/>
                  <a:pt x="287025" y="211564"/>
                  <a:pt x="300249" y="211564"/>
                </a:cubicBezTo>
                <a:lnTo>
                  <a:pt x="386594" y="211564"/>
                </a:lnTo>
                <a:lnTo>
                  <a:pt x="386594" y="172622"/>
                </a:lnTo>
                <a:lnTo>
                  <a:pt x="371114" y="172622"/>
                </a:lnTo>
                <a:lnTo>
                  <a:pt x="371114" y="162302"/>
                </a:lnTo>
                <a:lnTo>
                  <a:pt x="386594" y="162302"/>
                </a:lnTo>
                <a:lnTo>
                  <a:pt x="386594" y="149918"/>
                </a:lnTo>
                <a:cubicBezTo>
                  <a:pt x="386553" y="136570"/>
                  <a:pt x="375724" y="125768"/>
                  <a:pt x="362376" y="125768"/>
                </a:cubicBezTo>
                <a:close/>
                <a:moveTo>
                  <a:pt x="239222" y="29859"/>
                </a:moveTo>
                <a:lnTo>
                  <a:pt x="72654" y="115448"/>
                </a:lnTo>
                <a:lnTo>
                  <a:pt x="285938" y="115448"/>
                </a:lnTo>
                <a:close/>
                <a:moveTo>
                  <a:pt x="270114" y="13760"/>
                </a:moveTo>
                <a:lnTo>
                  <a:pt x="248510" y="24906"/>
                </a:lnTo>
                <a:lnTo>
                  <a:pt x="297841" y="115242"/>
                </a:lnTo>
                <a:lnTo>
                  <a:pt x="325361" y="115242"/>
                </a:lnTo>
                <a:close/>
                <a:moveTo>
                  <a:pt x="274379" y="0"/>
                </a:moveTo>
                <a:lnTo>
                  <a:pt x="337264" y="115242"/>
                </a:lnTo>
                <a:lnTo>
                  <a:pt x="362514" y="115242"/>
                </a:lnTo>
                <a:cubicBezTo>
                  <a:pt x="381510" y="115242"/>
                  <a:pt x="396914" y="130647"/>
                  <a:pt x="396914" y="149643"/>
                </a:cubicBezTo>
                <a:lnTo>
                  <a:pt x="396914" y="211564"/>
                </a:lnTo>
                <a:lnTo>
                  <a:pt x="412876" y="211564"/>
                </a:lnTo>
                <a:cubicBezTo>
                  <a:pt x="425962" y="211674"/>
                  <a:pt x="436537" y="222283"/>
                  <a:pt x="436613" y="235369"/>
                </a:cubicBezTo>
                <a:lnTo>
                  <a:pt x="436613" y="286970"/>
                </a:lnTo>
                <a:cubicBezTo>
                  <a:pt x="436613" y="300166"/>
                  <a:pt x="425935" y="310878"/>
                  <a:pt x="412739" y="310913"/>
                </a:cubicBezTo>
                <a:lnTo>
                  <a:pt x="396777" y="310913"/>
                </a:lnTo>
                <a:lnTo>
                  <a:pt x="396777" y="374898"/>
                </a:lnTo>
                <a:cubicBezTo>
                  <a:pt x="396777" y="393894"/>
                  <a:pt x="381372" y="409299"/>
                  <a:pt x="362376" y="409299"/>
                </a:cubicBezTo>
                <a:lnTo>
                  <a:pt x="34400" y="409299"/>
                </a:lnTo>
                <a:cubicBezTo>
                  <a:pt x="15404" y="409299"/>
                  <a:pt x="0" y="393894"/>
                  <a:pt x="0" y="374898"/>
                </a:cubicBezTo>
                <a:lnTo>
                  <a:pt x="0" y="149849"/>
                </a:lnTo>
                <a:cubicBezTo>
                  <a:pt x="0" y="130853"/>
                  <a:pt x="15404" y="115448"/>
                  <a:pt x="34400" y="115448"/>
                </a:cubicBezTo>
                <a:lnTo>
                  <a:pt x="50706" y="115448"/>
                </a:lnTo>
                <a:close/>
              </a:path>
            </a:pathLst>
          </a:custGeom>
          <a:solidFill>
            <a:schemeClr val="accent3"/>
          </a:solidFill>
          <a:ln w="9525" cap="rnd">
            <a:solidFill>
              <a:schemeClr val="accent3"/>
            </a:solidFill>
            <a:prstDash val="solid"/>
            <a:round/>
          </a:ln>
        </p:spPr>
        <p:txBody>
          <a:bodyPr rtlCol="0" anchor="ctr"/>
          <a:lstStyle/>
          <a:p>
            <a:endParaRPr lang="en-US" sz="1350"/>
          </a:p>
        </p:txBody>
      </p:sp>
      <p:pic>
        <p:nvPicPr>
          <p:cNvPr id="116" name="Graphic 115">
            <a:extLst>
              <a:ext uri="{FF2B5EF4-FFF2-40B4-BE49-F238E27FC236}">
                <a16:creationId xmlns:a16="http://schemas.microsoft.com/office/drawing/2014/main" id="{308FD16A-DE2D-4009-A5E1-88B074340E0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663" y="3931479"/>
            <a:ext cx="672659" cy="456040"/>
          </a:xfrm>
          <a:prstGeom prst="rect">
            <a:avLst/>
          </a:prstGeom>
        </p:spPr>
      </p:pic>
    </p:spTree>
    <p:extLst>
      <p:ext uri="{BB962C8B-B14F-4D97-AF65-F5344CB8AC3E}">
        <p14:creationId xmlns:p14="http://schemas.microsoft.com/office/powerpoint/2010/main" val="3091817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AFE6AFE-D487-4ABF-A743-46457D9BDFA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55606"/>
          <a:stretch/>
        </p:blipFill>
        <p:spPr>
          <a:xfrm>
            <a:off x="2147751" y="3251975"/>
            <a:ext cx="4848498" cy="1891526"/>
          </a:xfrm>
          <a:prstGeom prst="rect">
            <a:avLst/>
          </a:prstGeom>
        </p:spPr>
      </p:pic>
      <p:pic>
        <p:nvPicPr>
          <p:cNvPr id="19" name="Graphic 18">
            <a:extLst>
              <a:ext uri="{FF2B5EF4-FFF2-40B4-BE49-F238E27FC236}">
                <a16:creationId xmlns:a16="http://schemas.microsoft.com/office/drawing/2014/main" id="{2549480C-4C75-48E1-AE6B-E8B53F8B49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3469" y="3582196"/>
            <a:ext cx="1375618" cy="750337"/>
          </a:xfrm>
          <a:prstGeom prst="rect">
            <a:avLst/>
          </a:prstGeom>
        </p:spPr>
      </p:pic>
      <p:pic>
        <p:nvPicPr>
          <p:cNvPr id="20" name="Graphic 19">
            <a:extLst>
              <a:ext uri="{FF2B5EF4-FFF2-40B4-BE49-F238E27FC236}">
                <a16:creationId xmlns:a16="http://schemas.microsoft.com/office/drawing/2014/main" id="{A39F7DC7-BC13-44F4-BD12-A1968D95F4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96081" y="4441493"/>
            <a:ext cx="584868" cy="396520"/>
          </a:xfrm>
          <a:prstGeom prst="rect">
            <a:avLst/>
          </a:prstGeom>
        </p:spPr>
      </p:pic>
      <p:pic>
        <p:nvPicPr>
          <p:cNvPr id="21" name="Graphic 20">
            <a:extLst>
              <a:ext uri="{FF2B5EF4-FFF2-40B4-BE49-F238E27FC236}">
                <a16:creationId xmlns:a16="http://schemas.microsoft.com/office/drawing/2014/main" id="{FB8C8442-789C-48CD-B134-A5F61F82C8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11293" y="403273"/>
            <a:ext cx="597794" cy="494176"/>
          </a:xfrm>
          <a:prstGeom prst="rect">
            <a:avLst/>
          </a:prstGeom>
        </p:spPr>
      </p:pic>
      <p:pic>
        <p:nvPicPr>
          <p:cNvPr id="22" name="Graphic 21">
            <a:extLst>
              <a:ext uri="{FF2B5EF4-FFF2-40B4-BE49-F238E27FC236}">
                <a16:creationId xmlns:a16="http://schemas.microsoft.com/office/drawing/2014/main" id="{823F9178-CD90-4CD0-B0B5-BCA3EF19D9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155" y="1042908"/>
            <a:ext cx="1160920" cy="614606"/>
          </a:xfrm>
          <a:prstGeom prst="rect">
            <a:avLst/>
          </a:prstGeom>
        </p:spPr>
      </p:pic>
      <p:pic>
        <p:nvPicPr>
          <p:cNvPr id="27" name="Graphic 26">
            <a:extLst>
              <a:ext uri="{FF2B5EF4-FFF2-40B4-BE49-F238E27FC236}">
                <a16:creationId xmlns:a16="http://schemas.microsoft.com/office/drawing/2014/main" id="{ED7BD728-F096-4A3D-9A9A-1E6805BB1A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53862" y="1886017"/>
            <a:ext cx="1617058" cy="1492669"/>
          </a:xfrm>
          <a:prstGeom prst="rect">
            <a:avLst/>
          </a:prstGeom>
        </p:spPr>
      </p:pic>
      <p:pic>
        <p:nvPicPr>
          <p:cNvPr id="28" name="Graphic 27">
            <a:extLst>
              <a:ext uri="{FF2B5EF4-FFF2-40B4-BE49-F238E27FC236}">
                <a16:creationId xmlns:a16="http://schemas.microsoft.com/office/drawing/2014/main" id="{B8E44EE6-E520-46ED-BD11-38501B01A9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778465" flipH="1">
            <a:off x="401015" y="2176840"/>
            <a:ext cx="1617058" cy="1492669"/>
          </a:xfrm>
          <a:prstGeom prst="rect">
            <a:avLst/>
          </a:prstGeom>
        </p:spPr>
      </p:pic>
      <p:pic>
        <p:nvPicPr>
          <p:cNvPr id="30" name="Graphic 29">
            <a:extLst>
              <a:ext uri="{FF2B5EF4-FFF2-40B4-BE49-F238E27FC236}">
                <a16:creationId xmlns:a16="http://schemas.microsoft.com/office/drawing/2014/main" id="{5127AD8B-FFEF-46BD-AA90-CB892D004E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7950" y="3726613"/>
            <a:ext cx="1047829" cy="554734"/>
          </a:xfrm>
          <a:prstGeom prst="rect">
            <a:avLst/>
          </a:prstGeom>
        </p:spPr>
      </p:pic>
      <p:pic>
        <p:nvPicPr>
          <p:cNvPr id="31" name="Graphic 30">
            <a:extLst>
              <a:ext uri="{FF2B5EF4-FFF2-40B4-BE49-F238E27FC236}">
                <a16:creationId xmlns:a16="http://schemas.microsoft.com/office/drawing/2014/main" id="{F57ECF6E-C3E5-4D0C-81E2-6EE99913C2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67210" y="1710343"/>
            <a:ext cx="445245" cy="368069"/>
          </a:xfrm>
          <a:prstGeom prst="rect">
            <a:avLst/>
          </a:prstGeom>
        </p:spPr>
      </p:pic>
      <p:pic>
        <p:nvPicPr>
          <p:cNvPr id="32" name="Graphic 31">
            <a:extLst>
              <a:ext uri="{FF2B5EF4-FFF2-40B4-BE49-F238E27FC236}">
                <a16:creationId xmlns:a16="http://schemas.microsoft.com/office/drawing/2014/main" id="{BCAE992A-75A1-4C2A-8859-AB6FCF71AB3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214275" y="2973910"/>
            <a:ext cx="396520" cy="396520"/>
          </a:xfrm>
          <a:prstGeom prst="rect">
            <a:avLst/>
          </a:prstGeom>
        </p:spPr>
      </p:pic>
      <p:grpSp>
        <p:nvGrpSpPr>
          <p:cNvPr id="33" name="Group 32">
            <a:extLst>
              <a:ext uri="{FF2B5EF4-FFF2-40B4-BE49-F238E27FC236}">
                <a16:creationId xmlns:a16="http://schemas.microsoft.com/office/drawing/2014/main" id="{AF85C436-6CC6-4A9B-A780-DF1BB2948C70}"/>
              </a:ext>
            </a:extLst>
          </p:cNvPr>
          <p:cNvGrpSpPr/>
          <p:nvPr/>
        </p:nvGrpSpPr>
        <p:grpSpPr>
          <a:xfrm>
            <a:off x="6608063" y="3194714"/>
            <a:ext cx="778470" cy="396520"/>
            <a:chOff x="359351" y="4372149"/>
            <a:chExt cx="858281" cy="437172"/>
          </a:xfrm>
          <a:solidFill>
            <a:schemeClr val="accent2">
              <a:lumMod val="75000"/>
            </a:schemeClr>
          </a:solidFill>
        </p:grpSpPr>
        <p:pic>
          <p:nvPicPr>
            <p:cNvPr id="34" name="Graphic 33">
              <a:extLst>
                <a:ext uri="{FF2B5EF4-FFF2-40B4-BE49-F238E27FC236}">
                  <a16:creationId xmlns:a16="http://schemas.microsoft.com/office/drawing/2014/main" id="{45CB5E1E-7DD5-42A5-BC7F-17D2D6F2D59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59351" y="4372149"/>
              <a:ext cx="437172" cy="437172"/>
            </a:xfrm>
            <a:prstGeom prst="rect">
              <a:avLst/>
            </a:prstGeom>
          </p:spPr>
        </p:pic>
        <p:pic>
          <p:nvPicPr>
            <p:cNvPr id="35" name="Graphic 34">
              <a:extLst>
                <a:ext uri="{FF2B5EF4-FFF2-40B4-BE49-F238E27FC236}">
                  <a16:creationId xmlns:a16="http://schemas.microsoft.com/office/drawing/2014/main" id="{A1C3380D-3E5B-4BE2-B73E-FCCAD04A68A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80460" y="4372149"/>
              <a:ext cx="437172" cy="437172"/>
            </a:xfrm>
            <a:prstGeom prst="rect">
              <a:avLst/>
            </a:prstGeom>
          </p:spPr>
        </p:pic>
      </p:grpSp>
      <p:grpSp>
        <p:nvGrpSpPr>
          <p:cNvPr id="36" name="Group 35">
            <a:extLst>
              <a:ext uri="{FF2B5EF4-FFF2-40B4-BE49-F238E27FC236}">
                <a16:creationId xmlns:a16="http://schemas.microsoft.com/office/drawing/2014/main" id="{FC68E086-8926-47FD-B1E1-22730A715123}"/>
              </a:ext>
            </a:extLst>
          </p:cNvPr>
          <p:cNvGrpSpPr/>
          <p:nvPr/>
        </p:nvGrpSpPr>
        <p:grpSpPr>
          <a:xfrm>
            <a:off x="1003840" y="403273"/>
            <a:ext cx="778470" cy="396520"/>
            <a:chOff x="359351" y="4372149"/>
            <a:chExt cx="858281" cy="437172"/>
          </a:xfrm>
          <a:solidFill>
            <a:schemeClr val="accent2">
              <a:lumMod val="75000"/>
            </a:schemeClr>
          </a:solidFill>
        </p:grpSpPr>
        <p:pic>
          <p:nvPicPr>
            <p:cNvPr id="37" name="Graphic 36">
              <a:extLst>
                <a:ext uri="{FF2B5EF4-FFF2-40B4-BE49-F238E27FC236}">
                  <a16:creationId xmlns:a16="http://schemas.microsoft.com/office/drawing/2014/main" id="{7C669271-BC07-46CD-84F0-4AC1B428F62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59351" y="4372149"/>
              <a:ext cx="437172" cy="437172"/>
            </a:xfrm>
            <a:prstGeom prst="rect">
              <a:avLst/>
            </a:prstGeom>
          </p:spPr>
        </p:pic>
        <p:pic>
          <p:nvPicPr>
            <p:cNvPr id="38" name="Graphic 37">
              <a:extLst>
                <a:ext uri="{FF2B5EF4-FFF2-40B4-BE49-F238E27FC236}">
                  <a16:creationId xmlns:a16="http://schemas.microsoft.com/office/drawing/2014/main" id="{93B68271-135C-4272-AFCD-DEBF70DAF1B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80460" y="4372149"/>
              <a:ext cx="437172" cy="437172"/>
            </a:xfrm>
            <a:prstGeom prst="rect">
              <a:avLst/>
            </a:prstGeom>
          </p:spPr>
        </p:pic>
      </p:grpSp>
      <p:pic>
        <p:nvPicPr>
          <p:cNvPr id="39" name="Graphic 38">
            <a:extLst>
              <a:ext uri="{FF2B5EF4-FFF2-40B4-BE49-F238E27FC236}">
                <a16:creationId xmlns:a16="http://schemas.microsoft.com/office/drawing/2014/main" id="{286C4137-62E6-4586-80FB-4C1998DD3A4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72660" y="1265818"/>
            <a:ext cx="396520" cy="396520"/>
          </a:xfrm>
          <a:prstGeom prst="rect">
            <a:avLst/>
          </a:prstGeom>
        </p:spPr>
      </p:pic>
      <p:sp>
        <p:nvSpPr>
          <p:cNvPr id="40" name="Text Placeholder 39">
            <a:extLst>
              <a:ext uri="{FF2B5EF4-FFF2-40B4-BE49-F238E27FC236}">
                <a16:creationId xmlns:a16="http://schemas.microsoft.com/office/drawing/2014/main" id="{D2F94717-561A-4238-B53F-1A079ED9783D}"/>
              </a:ext>
            </a:extLst>
          </p:cNvPr>
          <p:cNvSpPr>
            <a:spLocks noGrp="1"/>
          </p:cNvSpPr>
          <p:nvPr>
            <p:ph type="body" sz="quarter" idx="12"/>
          </p:nvPr>
        </p:nvSpPr>
        <p:spPr/>
        <p:txBody>
          <a:bodyPr/>
          <a:lstStyle/>
          <a:p>
            <a:pPr marL="0" indent="0">
              <a:buNone/>
            </a:pPr>
            <a:r>
              <a:rPr lang="en-US" dirty="0"/>
              <a:t>7,235,000!</a:t>
            </a:r>
          </a:p>
        </p:txBody>
      </p:sp>
      <p:sp>
        <p:nvSpPr>
          <p:cNvPr id="41" name="Text Placeholder 40">
            <a:extLst>
              <a:ext uri="{FF2B5EF4-FFF2-40B4-BE49-F238E27FC236}">
                <a16:creationId xmlns:a16="http://schemas.microsoft.com/office/drawing/2014/main" id="{9E8FA22C-F86B-4CD8-AE1C-E30F3A58FA16}"/>
              </a:ext>
            </a:extLst>
          </p:cNvPr>
          <p:cNvSpPr>
            <a:spLocks noGrp="1"/>
          </p:cNvSpPr>
          <p:nvPr>
            <p:ph type="body" sz="quarter" idx="14"/>
          </p:nvPr>
        </p:nvSpPr>
        <p:spPr/>
        <p:txBody>
          <a:bodyPr/>
          <a:lstStyle/>
          <a:p>
            <a:r>
              <a:rPr lang="en-US" dirty="0"/>
              <a:t>Lorem Ipsum has been the industry's standard dummy text ever since the 1500s, when an unknown printer took a galley of type and scrambled it to make a type specimen book.</a:t>
            </a:r>
          </a:p>
        </p:txBody>
      </p:sp>
      <p:pic>
        <p:nvPicPr>
          <p:cNvPr id="42" name="Graphic 41">
            <a:extLst>
              <a:ext uri="{FF2B5EF4-FFF2-40B4-BE49-F238E27FC236}">
                <a16:creationId xmlns:a16="http://schemas.microsoft.com/office/drawing/2014/main" id="{D564A55B-E752-4E00-9F6F-542D396E34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4003" y="1265818"/>
            <a:ext cx="726953" cy="396520"/>
          </a:xfrm>
          <a:prstGeom prst="rect">
            <a:avLst/>
          </a:prstGeom>
        </p:spPr>
      </p:pic>
    </p:spTree>
    <p:extLst>
      <p:ext uri="{BB962C8B-B14F-4D97-AF65-F5344CB8AC3E}">
        <p14:creationId xmlns:p14="http://schemas.microsoft.com/office/powerpoint/2010/main" val="4047798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8D19A1A9-6B84-4E27-AD68-14C4C70A6294}"/>
              </a:ext>
            </a:extLst>
          </p:cNvPr>
          <p:cNvSpPr>
            <a:spLocks noGrp="1"/>
          </p:cNvSpPr>
          <p:nvPr>
            <p:ph type="body" sz="quarter" idx="19"/>
          </p:nvPr>
        </p:nvSpPr>
        <p:spPr/>
        <p:txBody>
          <a:bodyPr/>
          <a:lstStyle/>
          <a:p>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19" name="Text Placeholder 18">
            <a:extLst>
              <a:ext uri="{FF2B5EF4-FFF2-40B4-BE49-F238E27FC236}">
                <a16:creationId xmlns:a16="http://schemas.microsoft.com/office/drawing/2014/main" id="{FB4B6798-C506-4699-AFEF-B2834B418B83}"/>
              </a:ext>
            </a:extLst>
          </p:cNvPr>
          <p:cNvSpPr>
            <a:spLocks noGrp="1"/>
          </p:cNvSpPr>
          <p:nvPr>
            <p:ph type="body" sz="quarter" idx="20"/>
          </p:nvPr>
        </p:nvSpPr>
        <p:spPr/>
        <p:txBody>
          <a:bodyPr/>
          <a:lstStyle/>
          <a:p>
            <a:r>
              <a:rPr lang="en-US" dirty="0"/>
              <a:t>3.2 M</a:t>
            </a:r>
          </a:p>
        </p:txBody>
      </p:sp>
      <p:sp>
        <p:nvSpPr>
          <p:cNvPr id="20" name="Text Placeholder 19">
            <a:extLst>
              <a:ext uri="{FF2B5EF4-FFF2-40B4-BE49-F238E27FC236}">
                <a16:creationId xmlns:a16="http://schemas.microsoft.com/office/drawing/2014/main" id="{75CE19DA-BBE7-407A-91F6-F26613906770}"/>
              </a:ext>
            </a:extLst>
          </p:cNvPr>
          <p:cNvSpPr>
            <a:spLocks noGrp="1"/>
          </p:cNvSpPr>
          <p:nvPr>
            <p:ph type="body" sz="quarter" idx="21"/>
          </p:nvPr>
        </p:nvSpPr>
        <p:spPr/>
        <p:txBody>
          <a:bodyPr/>
          <a:lstStyle/>
          <a:p>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21" name="Text Placeholder 20">
            <a:extLst>
              <a:ext uri="{FF2B5EF4-FFF2-40B4-BE49-F238E27FC236}">
                <a16:creationId xmlns:a16="http://schemas.microsoft.com/office/drawing/2014/main" id="{7E748F0F-87E2-4B6E-B7D4-0335E2FA9FA0}"/>
              </a:ext>
            </a:extLst>
          </p:cNvPr>
          <p:cNvSpPr>
            <a:spLocks noGrp="1"/>
          </p:cNvSpPr>
          <p:nvPr>
            <p:ph type="body" sz="quarter" idx="22"/>
          </p:nvPr>
        </p:nvSpPr>
        <p:spPr/>
        <p:txBody>
          <a:bodyPr/>
          <a:lstStyle/>
          <a:p>
            <a:r>
              <a:rPr lang="th-TH" dirty="0"/>
              <a:t>1 </a:t>
            </a:r>
            <a:r>
              <a:rPr lang="en-US" dirty="0"/>
              <a:t>In 3</a:t>
            </a:r>
          </a:p>
        </p:txBody>
      </p:sp>
      <p:grpSp>
        <p:nvGrpSpPr>
          <p:cNvPr id="48" name="Group 47">
            <a:extLst>
              <a:ext uri="{FF2B5EF4-FFF2-40B4-BE49-F238E27FC236}">
                <a16:creationId xmlns:a16="http://schemas.microsoft.com/office/drawing/2014/main" id="{530B892A-A01C-456A-8950-3528C9E696A0}"/>
              </a:ext>
            </a:extLst>
          </p:cNvPr>
          <p:cNvGrpSpPr/>
          <p:nvPr/>
        </p:nvGrpSpPr>
        <p:grpSpPr>
          <a:xfrm>
            <a:off x="3874210" y="410482"/>
            <a:ext cx="6064857" cy="6079565"/>
            <a:chOff x="3874210" y="569506"/>
            <a:chExt cx="6064857" cy="6079565"/>
          </a:xfrm>
        </p:grpSpPr>
        <p:pic>
          <p:nvPicPr>
            <p:cNvPr id="41" name="Graphic 40">
              <a:extLst>
                <a:ext uri="{FF2B5EF4-FFF2-40B4-BE49-F238E27FC236}">
                  <a16:creationId xmlns:a16="http://schemas.microsoft.com/office/drawing/2014/main" id="{D5C4B479-6AB2-45A2-802D-2E551FF62F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08482" y="4566342"/>
              <a:ext cx="396520" cy="396520"/>
            </a:xfrm>
            <a:prstGeom prst="rect">
              <a:avLst/>
            </a:prstGeom>
          </p:spPr>
        </p:pic>
        <p:pic>
          <p:nvPicPr>
            <p:cNvPr id="37" name="Graphic 36">
              <a:extLst>
                <a:ext uri="{FF2B5EF4-FFF2-40B4-BE49-F238E27FC236}">
                  <a16:creationId xmlns:a16="http://schemas.microsoft.com/office/drawing/2014/main" id="{829F49BD-8C28-49E6-91BA-3D5A7C03AA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48947" y="2798717"/>
              <a:ext cx="396520" cy="396520"/>
            </a:xfrm>
            <a:prstGeom prst="rect">
              <a:avLst/>
            </a:prstGeom>
          </p:spPr>
        </p:pic>
        <p:grpSp>
          <p:nvGrpSpPr>
            <p:cNvPr id="38" name="Group 37">
              <a:extLst>
                <a:ext uri="{FF2B5EF4-FFF2-40B4-BE49-F238E27FC236}">
                  <a16:creationId xmlns:a16="http://schemas.microsoft.com/office/drawing/2014/main" id="{044B0A73-A711-423B-9D13-A251530F775E}"/>
                </a:ext>
              </a:extLst>
            </p:cNvPr>
            <p:cNvGrpSpPr/>
            <p:nvPr/>
          </p:nvGrpSpPr>
          <p:grpSpPr>
            <a:xfrm>
              <a:off x="6334186" y="1193136"/>
              <a:ext cx="778470" cy="396520"/>
              <a:chOff x="359351" y="4372149"/>
              <a:chExt cx="858281" cy="437172"/>
            </a:xfrm>
            <a:solidFill>
              <a:schemeClr val="accent2">
                <a:lumMod val="75000"/>
              </a:schemeClr>
            </a:solidFill>
          </p:grpSpPr>
          <p:pic>
            <p:nvPicPr>
              <p:cNvPr id="39" name="Graphic 38">
                <a:extLst>
                  <a:ext uri="{FF2B5EF4-FFF2-40B4-BE49-F238E27FC236}">
                    <a16:creationId xmlns:a16="http://schemas.microsoft.com/office/drawing/2014/main" id="{F418B06B-A159-4BE3-B0A7-30884989E5CD}"/>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359351" y="4372149"/>
                <a:ext cx="437172" cy="437172"/>
              </a:xfrm>
              <a:prstGeom prst="rect">
                <a:avLst/>
              </a:prstGeom>
            </p:spPr>
          </p:pic>
          <p:pic>
            <p:nvPicPr>
              <p:cNvPr id="40" name="Graphic 39">
                <a:extLst>
                  <a:ext uri="{FF2B5EF4-FFF2-40B4-BE49-F238E27FC236}">
                    <a16:creationId xmlns:a16="http://schemas.microsoft.com/office/drawing/2014/main" id="{6CE972E6-578B-4F33-B8A4-6B653AA47478}"/>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80460" y="4372149"/>
                <a:ext cx="437172" cy="437172"/>
              </a:xfrm>
              <a:prstGeom prst="rect">
                <a:avLst/>
              </a:prstGeom>
            </p:spPr>
          </p:pic>
        </p:grpSp>
        <p:pic>
          <p:nvPicPr>
            <p:cNvPr id="26" name="Graphic 25">
              <a:extLst>
                <a:ext uri="{FF2B5EF4-FFF2-40B4-BE49-F238E27FC236}">
                  <a16:creationId xmlns:a16="http://schemas.microsoft.com/office/drawing/2014/main" id="{4C45977E-FA96-4888-B740-6FBFBCA808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4210" y="1505571"/>
              <a:ext cx="6064857" cy="5143500"/>
            </a:xfrm>
            <a:prstGeom prst="rect">
              <a:avLst/>
            </a:prstGeom>
          </p:spPr>
        </p:pic>
        <p:pic>
          <p:nvPicPr>
            <p:cNvPr id="27" name="Graphic 26">
              <a:extLst>
                <a:ext uri="{FF2B5EF4-FFF2-40B4-BE49-F238E27FC236}">
                  <a16:creationId xmlns:a16="http://schemas.microsoft.com/office/drawing/2014/main" id="{CC164B1D-7ADB-4342-A83F-F0D4B660C8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12496" y="1852617"/>
              <a:ext cx="453678" cy="419652"/>
            </a:xfrm>
            <a:prstGeom prst="rect">
              <a:avLst/>
            </a:prstGeom>
          </p:spPr>
        </p:pic>
        <p:pic>
          <p:nvPicPr>
            <p:cNvPr id="28" name="Graphic 27">
              <a:extLst>
                <a:ext uri="{FF2B5EF4-FFF2-40B4-BE49-F238E27FC236}">
                  <a16:creationId xmlns:a16="http://schemas.microsoft.com/office/drawing/2014/main" id="{CFDAF755-0518-4F74-9894-EC38538C74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16847" y="773337"/>
              <a:ext cx="430947" cy="443812"/>
            </a:xfrm>
            <a:prstGeom prst="rect">
              <a:avLst/>
            </a:prstGeom>
          </p:spPr>
        </p:pic>
        <p:pic>
          <p:nvPicPr>
            <p:cNvPr id="29" name="Graphic 28">
              <a:extLst>
                <a:ext uri="{FF2B5EF4-FFF2-40B4-BE49-F238E27FC236}">
                  <a16:creationId xmlns:a16="http://schemas.microsoft.com/office/drawing/2014/main" id="{4CC70F24-0A39-4AD9-A610-C74D62A578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9947010">
              <a:off x="5497520" y="836301"/>
              <a:ext cx="695053" cy="428862"/>
            </a:xfrm>
            <a:prstGeom prst="rect">
              <a:avLst/>
            </a:prstGeom>
          </p:spPr>
        </p:pic>
        <p:pic>
          <p:nvPicPr>
            <p:cNvPr id="30" name="Graphic 29">
              <a:extLst>
                <a:ext uri="{FF2B5EF4-FFF2-40B4-BE49-F238E27FC236}">
                  <a16:creationId xmlns:a16="http://schemas.microsoft.com/office/drawing/2014/main" id="{9CD61181-94C5-425E-A008-DCD1884D4E1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459119">
              <a:off x="7912969" y="1830759"/>
              <a:ext cx="759134" cy="463368"/>
            </a:xfrm>
            <a:prstGeom prst="rect">
              <a:avLst/>
            </a:prstGeom>
          </p:spPr>
        </p:pic>
        <p:pic>
          <p:nvPicPr>
            <p:cNvPr id="33" name="Graphic 32">
              <a:extLst>
                <a:ext uri="{FF2B5EF4-FFF2-40B4-BE49-F238E27FC236}">
                  <a16:creationId xmlns:a16="http://schemas.microsoft.com/office/drawing/2014/main" id="{C315DF62-22A7-4980-8243-3BB6244288A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38583" y="3582088"/>
              <a:ext cx="584868" cy="396520"/>
            </a:xfrm>
            <a:prstGeom prst="rect">
              <a:avLst/>
            </a:prstGeom>
          </p:spPr>
        </p:pic>
        <p:pic>
          <p:nvPicPr>
            <p:cNvPr id="34" name="Graphic 33">
              <a:extLst>
                <a:ext uri="{FF2B5EF4-FFF2-40B4-BE49-F238E27FC236}">
                  <a16:creationId xmlns:a16="http://schemas.microsoft.com/office/drawing/2014/main" id="{32E50203-9688-43EB-9B7F-3E0B66494DE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71451" y="1030998"/>
              <a:ext cx="597794" cy="494176"/>
            </a:xfrm>
            <a:prstGeom prst="rect">
              <a:avLst/>
            </a:prstGeom>
          </p:spPr>
        </p:pic>
        <p:pic>
          <p:nvPicPr>
            <p:cNvPr id="35" name="Graphic 34">
              <a:extLst>
                <a:ext uri="{FF2B5EF4-FFF2-40B4-BE49-F238E27FC236}">
                  <a16:creationId xmlns:a16="http://schemas.microsoft.com/office/drawing/2014/main" id="{EB47DDA6-1D3C-4D94-A683-7731819EC17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522735" y="3366876"/>
              <a:ext cx="1160920" cy="614606"/>
            </a:xfrm>
            <a:prstGeom prst="rect">
              <a:avLst/>
            </a:prstGeom>
          </p:spPr>
        </p:pic>
        <p:pic>
          <p:nvPicPr>
            <p:cNvPr id="36" name="Graphic 35">
              <a:extLst>
                <a:ext uri="{FF2B5EF4-FFF2-40B4-BE49-F238E27FC236}">
                  <a16:creationId xmlns:a16="http://schemas.microsoft.com/office/drawing/2014/main" id="{3D14DD65-91B9-4681-AF99-DDAE4BD7114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623930" y="1329713"/>
              <a:ext cx="726953" cy="396520"/>
            </a:xfrm>
            <a:prstGeom prst="rect">
              <a:avLst/>
            </a:prstGeom>
          </p:spPr>
        </p:pic>
        <p:pic>
          <p:nvPicPr>
            <p:cNvPr id="43" name="Graphic 42">
              <a:extLst>
                <a:ext uri="{FF2B5EF4-FFF2-40B4-BE49-F238E27FC236}">
                  <a16:creationId xmlns:a16="http://schemas.microsoft.com/office/drawing/2014/main" id="{2045264E-895E-48FC-88AC-55B5FEC1CF1B}"/>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079102" y="904407"/>
              <a:ext cx="172383" cy="181002"/>
            </a:xfrm>
            <a:prstGeom prst="rect">
              <a:avLst/>
            </a:prstGeom>
          </p:spPr>
        </p:pic>
        <p:pic>
          <p:nvPicPr>
            <p:cNvPr id="44" name="Graphic 43">
              <a:extLst>
                <a:ext uri="{FF2B5EF4-FFF2-40B4-BE49-F238E27FC236}">
                  <a16:creationId xmlns:a16="http://schemas.microsoft.com/office/drawing/2014/main" id="{3D285418-6538-4E9A-BCAB-18B496C0A66A}"/>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669245" y="2360743"/>
              <a:ext cx="272917" cy="286562"/>
            </a:xfrm>
            <a:prstGeom prst="rect">
              <a:avLst/>
            </a:prstGeom>
          </p:spPr>
        </p:pic>
        <p:pic>
          <p:nvPicPr>
            <p:cNvPr id="46" name="Graphic 45">
              <a:extLst>
                <a:ext uri="{FF2B5EF4-FFF2-40B4-BE49-F238E27FC236}">
                  <a16:creationId xmlns:a16="http://schemas.microsoft.com/office/drawing/2014/main" id="{C0ABBCE6-0C55-4128-807A-EC52CD5319D9}"/>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5400000">
              <a:off x="4792264" y="2538580"/>
              <a:ext cx="310931" cy="310931"/>
            </a:xfrm>
            <a:prstGeom prst="rect">
              <a:avLst/>
            </a:prstGeom>
          </p:spPr>
        </p:pic>
        <p:pic>
          <p:nvPicPr>
            <p:cNvPr id="47" name="Graphic 46">
              <a:extLst>
                <a:ext uri="{FF2B5EF4-FFF2-40B4-BE49-F238E27FC236}">
                  <a16:creationId xmlns:a16="http://schemas.microsoft.com/office/drawing/2014/main" id="{EB918804-1164-4FEE-AF84-313C8063525A}"/>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6797614">
              <a:off x="8098907" y="569506"/>
              <a:ext cx="174913" cy="174913"/>
            </a:xfrm>
            <a:prstGeom prst="rect">
              <a:avLst/>
            </a:prstGeom>
          </p:spPr>
        </p:pic>
      </p:grpSp>
      <p:pic>
        <p:nvPicPr>
          <p:cNvPr id="49" name="Graphic 48">
            <a:extLst>
              <a:ext uri="{FF2B5EF4-FFF2-40B4-BE49-F238E27FC236}">
                <a16:creationId xmlns:a16="http://schemas.microsoft.com/office/drawing/2014/main" id="{64478E7A-B544-4EC0-84B3-0D9FE0E94295}"/>
              </a:ext>
            </a:extLst>
          </p:cNvPr>
          <p:cNvPicPr>
            <a:picLocks noChangeAspect="1"/>
          </p:cNvPicPr>
          <p:nvPr/>
        </p:nvPicPr>
        <p:blipFill rotWithShape="1">
          <a:blip r:embed="rId27">
            <a:extLst>
              <a:ext uri="{96DAC541-7B7A-43D3-8B79-37D633B846F1}">
                <asvg:svgBlip xmlns:asvg="http://schemas.microsoft.com/office/drawing/2016/SVG/main" r:embed="rId28"/>
              </a:ext>
            </a:extLst>
          </a:blip>
          <a:srcRect l="15764" r="15764" b="47227"/>
          <a:stretch/>
        </p:blipFill>
        <p:spPr>
          <a:xfrm rot="5400000">
            <a:off x="-2238071" y="2238071"/>
            <a:ext cx="5143500" cy="667358"/>
          </a:xfrm>
          <a:prstGeom prst="rect">
            <a:avLst/>
          </a:prstGeom>
        </p:spPr>
      </p:pic>
    </p:spTree>
    <p:extLst>
      <p:ext uri="{BB962C8B-B14F-4D97-AF65-F5344CB8AC3E}">
        <p14:creationId xmlns:p14="http://schemas.microsoft.com/office/powerpoint/2010/main" val="585184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048EBF9-9414-48EC-8F48-E8816FA40F85}"/>
              </a:ext>
            </a:extLst>
          </p:cNvPr>
          <p:cNvGrpSpPr/>
          <p:nvPr/>
        </p:nvGrpSpPr>
        <p:grpSpPr>
          <a:xfrm>
            <a:off x="4433243" y="810630"/>
            <a:ext cx="4182040" cy="3505089"/>
            <a:chOff x="4457627" y="705161"/>
            <a:chExt cx="4182040" cy="3505089"/>
          </a:xfrm>
        </p:grpSpPr>
        <p:graphicFrame>
          <p:nvGraphicFramePr>
            <p:cNvPr id="15" name="Chart Placeholder 68">
              <a:extLst>
                <a:ext uri="{FF2B5EF4-FFF2-40B4-BE49-F238E27FC236}">
                  <a16:creationId xmlns:a16="http://schemas.microsoft.com/office/drawing/2014/main" id="{29E12B63-5892-4424-ADA5-F2089452437A}"/>
                </a:ext>
              </a:extLst>
            </p:cNvPr>
            <p:cNvGraphicFramePr>
              <a:graphicFrameLocks/>
            </p:cNvGraphicFramePr>
            <p:nvPr>
              <p:extLst>
                <p:ext uri="{D42A27DB-BD31-4B8C-83A1-F6EECF244321}">
                  <p14:modId xmlns:p14="http://schemas.microsoft.com/office/powerpoint/2010/main" val="2095009385"/>
                </p:ext>
              </p:extLst>
            </p:nvPr>
          </p:nvGraphicFramePr>
          <p:xfrm>
            <a:off x="4457627" y="705161"/>
            <a:ext cx="4182040" cy="2447248"/>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 Placeholder 12">
              <a:extLst>
                <a:ext uri="{FF2B5EF4-FFF2-40B4-BE49-F238E27FC236}">
                  <a16:creationId xmlns:a16="http://schemas.microsoft.com/office/drawing/2014/main" id="{815CE1A8-2A54-4C01-BF19-FC2C2FFD82C4}"/>
                </a:ext>
              </a:extLst>
            </p:cNvPr>
            <p:cNvSpPr txBox="1">
              <a:spLocks/>
            </p:cNvSpPr>
            <p:nvPr/>
          </p:nvSpPr>
          <p:spPr>
            <a:xfrm>
              <a:off x="4536679" y="3407748"/>
              <a:ext cx="3749698" cy="802502"/>
            </a:xfrm>
            <a:prstGeom prst="rect">
              <a:avLst/>
            </a:prstGeom>
            <a:effectLst/>
          </p:spPr>
          <p:txBody>
            <a:bodyPr vert="horz" lIns="91440" tIns="45720" rIns="91440" bIns="45720" rtlCol="0">
              <a:noAutofit/>
            </a:bodyPr>
            <a:lstStyle>
              <a:lvl1pPr indent="0" algn="thaiDist" defTabSz="685800">
                <a:lnSpc>
                  <a:spcPct val="105000"/>
                </a:lnSpc>
                <a:spcBef>
                  <a:spcPts val="750"/>
                </a:spcBef>
                <a:buFont typeface="Arial" panose="020B0604020202020204" pitchFamily="34" charset="0"/>
                <a:buNone/>
                <a:defRPr lang="en-US" sz="1100" spc="20" baseline="0" dirty="0">
                  <a:effectLs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a:t>Lorem Ipsum has been the industry's standard dummy text ever since the 1500s, when an unknown printer took a galley of type and scrambled it to make a type specimen book. </a:t>
              </a:r>
            </a:p>
          </p:txBody>
        </p:sp>
      </p:grpSp>
      <p:grpSp>
        <p:nvGrpSpPr>
          <p:cNvPr id="92" name="Group 91">
            <a:extLst>
              <a:ext uri="{FF2B5EF4-FFF2-40B4-BE49-F238E27FC236}">
                <a16:creationId xmlns:a16="http://schemas.microsoft.com/office/drawing/2014/main" id="{DE49411E-8AC8-4BD1-A909-B3153DC15332}"/>
              </a:ext>
            </a:extLst>
          </p:cNvPr>
          <p:cNvGrpSpPr/>
          <p:nvPr/>
        </p:nvGrpSpPr>
        <p:grpSpPr>
          <a:xfrm>
            <a:off x="945375" y="842410"/>
            <a:ext cx="2839987" cy="3458681"/>
            <a:chOff x="945375" y="905644"/>
            <a:chExt cx="2839987" cy="3458681"/>
          </a:xfrm>
        </p:grpSpPr>
        <p:sp>
          <p:nvSpPr>
            <p:cNvPr id="18" name="Text Placeholder 21">
              <a:extLst>
                <a:ext uri="{FF2B5EF4-FFF2-40B4-BE49-F238E27FC236}">
                  <a16:creationId xmlns:a16="http://schemas.microsoft.com/office/drawing/2014/main" id="{FBB8718D-386E-4E95-8D3D-3C3A1181AF42}"/>
                </a:ext>
              </a:extLst>
            </p:cNvPr>
            <p:cNvSpPr txBox="1">
              <a:spLocks/>
            </p:cNvSpPr>
            <p:nvPr/>
          </p:nvSpPr>
          <p:spPr>
            <a:xfrm>
              <a:off x="1864918" y="1022774"/>
              <a:ext cx="1215869" cy="249400"/>
            </a:xfrm>
            <a:prstGeom prst="rect">
              <a:avLst/>
            </a:prstGeom>
            <a:effectLst/>
          </p:spPr>
          <p:txBody>
            <a:bodyPr vert="horz" lIns="91440" tIns="45720" rIns="91440" bIns="45720" rtlCol="0">
              <a:noAutofit/>
            </a:bodyPr>
            <a:lstStyle>
              <a:lvl1pPr marL="0" indent="0" algn="ctr" defTabSz="685800" rtl="0" eaLnBrk="1" latinLnBrk="0" hangingPunct="1">
                <a:lnSpc>
                  <a:spcPct val="95000"/>
                </a:lnSpc>
                <a:spcBef>
                  <a:spcPts val="0"/>
                </a:spcBef>
                <a:buFont typeface="Arial" panose="020B0604020202020204" pitchFamily="34" charset="0"/>
                <a:buNone/>
                <a:defRPr sz="1400" b="0" kern="1200" spc="0" baseline="0">
                  <a:solidFill>
                    <a:schemeClr val="accent2"/>
                  </a:solidFill>
                  <a:effectLst/>
                  <a:latin typeface="+mj-lt"/>
                  <a:ea typeface="+mn-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200" b="1" dirty="0">
                  <a:solidFill>
                    <a:schemeClr val="tx1"/>
                  </a:solidFill>
                </a:rPr>
                <a:t>Social Media</a:t>
              </a:r>
            </a:p>
          </p:txBody>
        </p:sp>
        <p:grpSp>
          <p:nvGrpSpPr>
            <p:cNvPr id="19" name="Group 18">
              <a:extLst>
                <a:ext uri="{FF2B5EF4-FFF2-40B4-BE49-F238E27FC236}">
                  <a16:creationId xmlns:a16="http://schemas.microsoft.com/office/drawing/2014/main" id="{BCD2B4EB-55A3-4726-AC0D-33014CE88168}"/>
                </a:ext>
              </a:extLst>
            </p:cNvPr>
            <p:cNvGrpSpPr/>
            <p:nvPr/>
          </p:nvGrpSpPr>
          <p:grpSpPr>
            <a:xfrm>
              <a:off x="1953309" y="1369762"/>
              <a:ext cx="1472001" cy="109728"/>
              <a:chOff x="1953309" y="1369762"/>
              <a:chExt cx="1472001" cy="109728"/>
            </a:xfrm>
          </p:grpSpPr>
          <p:sp>
            <p:nvSpPr>
              <p:cNvPr id="67" name="Freeform: Shape 333">
                <a:extLst>
                  <a:ext uri="{FF2B5EF4-FFF2-40B4-BE49-F238E27FC236}">
                    <a16:creationId xmlns:a16="http://schemas.microsoft.com/office/drawing/2014/main" id="{3621D3F9-3AA7-44CD-9719-227A298D0594}"/>
                  </a:ext>
                </a:extLst>
              </p:cNvPr>
              <p:cNvSpPr/>
              <p:nvPr/>
            </p:nvSpPr>
            <p:spPr>
              <a:xfrm>
                <a:off x="1953309" y="1369762"/>
                <a:ext cx="106732" cy="109728"/>
              </a:xfrm>
              <a:prstGeom prst="roundRect">
                <a:avLst/>
              </a:prstGeom>
              <a:solidFill>
                <a:schemeClr val="accent2"/>
              </a:solidFill>
              <a:ln w="19050" cap="rnd">
                <a:noFill/>
                <a:prstDash val="solid"/>
                <a:round/>
              </a:ln>
              <a:effectLst/>
            </p:spPr>
            <p:txBody>
              <a:bodyPr rtlCol="0" anchor="ctr"/>
              <a:lstStyle/>
              <a:p>
                <a:endParaRPr lang="en-US" sz="2000" b="1" dirty="0"/>
              </a:p>
            </p:txBody>
          </p:sp>
          <p:sp>
            <p:nvSpPr>
              <p:cNvPr id="68" name="Freeform: Shape 334">
                <a:extLst>
                  <a:ext uri="{FF2B5EF4-FFF2-40B4-BE49-F238E27FC236}">
                    <a16:creationId xmlns:a16="http://schemas.microsoft.com/office/drawing/2014/main" id="{EABA1345-6F46-4457-A221-6641A117D538}"/>
                  </a:ext>
                </a:extLst>
              </p:cNvPr>
              <p:cNvSpPr/>
              <p:nvPr/>
            </p:nvSpPr>
            <p:spPr>
              <a:xfrm>
                <a:off x="2294854" y="1369762"/>
                <a:ext cx="106732" cy="109728"/>
              </a:xfrm>
              <a:prstGeom prst="roundRect">
                <a:avLst/>
              </a:prstGeom>
              <a:solidFill>
                <a:schemeClr val="accent2"/>
              </a:solidFill>
              <a:ln w="19050" cap="rnd">
                <a:noFill/>
                <a:prstDash val="solid"/>
                <a:round/>
              </a:ln>
              <a:effectLst/>
            </p:spPr>
            <p:txBody>
              <a:bodyPr rtlCol="0" anchor="ctr"/>
              <a:lstStyle/>
              <a:p>
                <a:endParaRPr lang="en-US" sz="2000" b="1"/>
              </a:p>
            </p:txBody>
          </p:sp>
          <p:sp>
            <p:nvSpPr>
              <p:cNvPr id="69" name="Freeform: Shape 335">
                <a:extLst>
                  <a:ext uri="{FF2B5EF4-FFF2-40B4-BE49-F238E27FC236}">
                    <a16:creationId xmlns:a16="http://schemas.microsoft.com/office/drawing/2014/main" id="{1AC7B7B4-3610-40DD-B6B7-41896B3BE5BB}"/>
                  </a:ext>
                </a:extLst>
              </p:cNvPr>
              <p:cNvSpPr/>
              <p:nvPr/>
            </p:nvSpPr>
            <p:spPr>
              <a:xfrm>
                <a:off x="2636399" y="1369762"/>
                <a:ext cx="106732" cy="109728"/>
              </a:xfrm>
              <a:prstGeom prst="roundRect">
                <a:avLst/>
              </a:prstGeom>
              <a:solidFill>
                <a:schemeClr val="accent2"/>
              </a:solidFill>
              <a:ln w="19050" cap="rnd">
                <a:noFill/>
                <a:prstDash val="solid"/>
                <a:round/>
              </a:ln>
              <a:effectLst/>
            </p:spPr>
            <p:txBody>
              <a:bodyPr rtlCol="0" anchor="ctr"/>
              <a:lstStyle/>
              <a:p>
                <a:endParaRPr lang="en-US" sz="2000" b="1" dirty="0"/>
              </a:p>
            </p:txBody>
          </p:sp>
          <p:sp>
            <p:nvSpPr>
              <p:cNvPr id="70" name="Freeform: Shape 336">
                <a:extLst>
                  <a:ext uri="{FF2B5EF4-FFF2-40B4-BE49-F238E27FC236}">
                    <a16:creationId xmlns:a16="http://schemas.microsoft.com/office/drawing/2014/main" id="{88FEC6BE-E86B-4069-84CD-A88D9C0FF863}"/>
                  </a:ext>
                </a:extLst>
              </p:cNvPr>
              <p:cNvSpPr/>
              <p:nvPr/>
            </p:nvSpPr>
            <p:spPr>
              <a:xfrm>
                <a:off x="2979467" y="1369762"/>
                <a:ext cx="106732" cy="109728"/>
              </a:xfrm>
              <a:prstGeom prst="roundRect">
                <a:avLst/>
              </a:prstGeom>
              <a:solidFill>
                <a:schemeClr val="accent2"/>
              </a:solidFill>
              <a:ln w="19050" cap="rnd">
                <a:noFill/>
                <a:prstDash val="solid"/>
                <a:round/>
              </a:ln>
              <a:effectLst/>
            </p:spPr>
            <p:txBody>
              <a:bodyPr rtlCol="0" anchor="ctr"/>
              <a:lstStyle/>
              <a:p>
                <a:endParaRPr lang="en-US" sz="2000" b="1" dirty="0"/>
              </a:p>
            </p:txBody>
          </p:sp>
          <p:sp>
            <p:nvSpPr>
              <p:cNvPr id="71" name="Freeform: Shape 337">
                <a:extLst>
                  <a:ext uri="{FF2B5EF4-FFF2-40B4-BE49-F238E27FC236}">
                    <a16:creationId xmlns:a16="http://schemas.microsoft.com/office/drawing/2014/main" id="{8930BC36-4CEF-40E7-887D-AEA4FF95AEBE}"/>
                  </a:ext>
                </a:extLst>
              </p:cNvPr>
              <p:cNvSpPr/>
              <p:nvPr/>
            </p:nvSpPr>
            <p:spPr>
              <a:xfrm>
                <a:off x="3318578" y="1369762"/>
                <a:ext cx="106732" cy="109728"/>
              </a:xfrm>
              <a:prstGeom prst="roundRect">
                <a:avLst/>
              </a:prstGeom>
              <a:solidFill>
                <a:schemeClr val="tx2"/>
              </a:solidFill>
              <a:ln w="19050" cap="rnd">
                <a:noFill/>
                <a:prstDash val="solid"/>
                <a:round/>
              </a:ln>
              <a:effectLst/>
            </p:spPr>
            <p:txBody>
              <a:bodyPr rtlCol="0" anchor="ctr"/>
              <a:lstStyle/>
              <a:p>
                <a:endParaRPr lang="en-US" sz="2000" b="1" dirty="0"/>
              </a:p>
            </p:txBody>
          </p:sp>
        </p:grpSp>
        <p:sp>
          <p:nvSpPr>
            <p:cNvPr id="20" name="Text Placeholder 21">
              <a:extLst>
                <a:ext uri="{FF2B5EF4-FFF2-40B4-BE49-F238E27FC236}">
                  <a16:creationId xmlns:a16="http://schemas.microsoft.com/office/drawing/2014/main" id="{2DC0A4F7-21AB-4CB3-A7F5-930B549149D6}"/>
                </a:ext>
              </a:extLst>
            </p:cNvPr>
            <p:cNvSpPr txBox="1">
              <a:spLocks/>
            </p:cNvSpPr>
            <p:nvPr/>
          </p:nvSpPr>
          <p:spPr>
            <a:xfrm>
              <a:off x="1864918" y="1949703"/>
              <a:ext cx="1215869" cy="249400"/>
            </a:xfrm>
            <a:prstGeom prst="rect">
              <a:avLst/>
            </a:prstGeom>
            <a:effectLst/>
          </p:spPr>
          <p:txBody>
            <a:bodyPr vert="horz" lIns="91440" tIns="45720" rIns="91440" bIns="45720" rtlCol="0">
              <a:noAutofit/>
            </a:bodyPr>
            <a:lstStyle>
              <a:lvl1pPr marL="0" indent="0" algn="ctr" defTabSz="685800" rtl="0" eaLnBrk="1" latinLnBrk="0" hangingPunct="1">
                <a:lnSpc>
                  <a:spcPct val="95000"/>
                </a:lnSpc>
                <a:spcBef>
                  <a:spcPts val="0"/>
                </a:spcBef>
                <a:buFont typeface="Arial" panose="020B0604020202020204" pitchFamily="34" charset="0"/>
                <a:buNone/>
                <a:defRPr sz="1400" b="0" kern="1200" spc="0" baseline="0">
                  <a:solidFill>
                    <a:schemeClr val="accent2"/>
                  </a:solidFill>
                  <a:effectLst/>
                  <a:latin typeface="+mj-lt"/>
                  <a:ea typeface="+mn-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200" b="1" dirty="0">
                  <a:solidFill>
                    <a:schemeClr val="tx1"/>
                  </a:solidFill>
                </a:rPr>
                <a:t>Social Media</a:t>
              </a:r>
            </a:p>
          </p:txBody>
        </p:sp>
        <p:grpSp>
          <p:nvGrpSpPr>
            <p:cNvPr id="21" name="Group 20">
              <a:extLst>
                <a:ext uri="{FF2B5EF4-FFF2-40B4-BE49-F238E27FC236}">
                  <a16:creationId xmlns:a16="http://schemas.microsoft.com/office/drawing/2014/main" id="{4EF9BE8E-3C37-48AC-A02F-67D280DF99E9}"/>
                </a:ext>
              </a:extLst>
            </p:cNvPr>
            <p:cNvGrpSpPr/>
            <p:nvPr/>
          </p:nvGrpSpPr>
          <p:grpSpPr>
            <a:xfrm>
              <a:off x="1953309" y="2302688"/>
              <a:ext cx="1474436" cy="109728"/>
              <a:chOff x="1953309" y="2302688"/>
              <a:chExt cx="1474436" cy="109728"/>
            </a:xfrm>
          </p:grpSpPr>
          <p:sp>
            <p:nvSpPr>
              <p:cNvPr id="62" name="Freeform: Shape 328">
                <a:extLst>
                  <a:ext uri="{FF2B5EF4-FFF2-40B4-BE49-F238E27FC236}">
                    <a16:creationId xmlns:a16="http://schemas.microsoft.com/office/drawing/2014/main" id="{0E92E5F1-D164-49F1-91E7-0CE4340B0BF5}"/>
                  </a:ext>
                </a:extLst>
              </p:cNvPr>
              <p:cNvSpPr/>
              <p:nvPr/>
            </p:nvSpPr>
            <p:spPr>
              <a:xfrm>
                <a:off x="1953309" y="2302688"/>
                <a:ext cx="106732" cy="109728"/>
              </a:xfrm>
              <a:prstGeom prst="roundRect">
                <a:avLst/>
              </a:prstGeom>
              <a:solidFill>
                <a:schemeClr val="accent2"/>
              </a:solidFill>
              <a:ln w="19050" cap="rnd">
                <a:noFill/>
                <a:prstDash val="solid"/>
                <a:round/>
              </a:ln>
              <a:effectLst/>
            </p:spPr>
            <p:txBody>
              <a:bodyPr rtlCol="0" anchor="ctr"/>
              <a:lstStyle/>
              <a:p>
                <a:endParaRPr lang="en-US" sz="2000" b="1" dirty="0"/>
              </a:p>
            </p:txBody>
          </p:sp>
          <p:sp>
            <p:nvSpPr>
              <p:cNvPr id="63" name="Freeform: Shape 329">
                <a:extLst>
                  <a:ext uri="{FF2B5EF4-FFF2-40B4-BE49-F238E27FC236}">
                    <a16:creationId xmlns:a16="http://schemas.microsoft.com/office/drawing/2014/main" id="{27FBB4A7-826D-4ED3-9567-8471ACD4BBDE}"/>
                  </a:ext>
                </a:extLst>
              </p:cNvPr>
              <p:cNvSpPr/>
              <p:nvPr/>
            </p:nvSpPr>
            <p:spPr>
              <a:xfrm>
                <a:off x="2294854" y="2302688"/>
                <a:ext cx="106732" cy="109728"/>
              </a:xfrm>
              <a:prstGeom prst="roundRect">
                <a:avLst/>
              </a:prstGeom>
              <a:solidFill>
                <a:schemeClr val="accent2"/>
              </a:solidFill>
              <a:ln w="19050" cap="rnd">
                <a:noFill/>
                <a:prstDash val="solid"/>
                <a:round/>
              </a:ln>
              <a:effectLst/>
            </p:spPr>
            <p:txBody>
              <a:bodyPr rtlCol="0" anchor="ctr"/>
              <a:lstStyle/>
              <a:p>
                <a:endParaRPr lang="en-US" sz="2000" b="1"/>
              </a:p>
            </p:txBody>
          </p:sp>
          <p:sp>
            <p:nvSpPr>
              <p:cNvPr id="64" name="Freeform: Shape 330">
                <a:extLst>
                  <a:ext uri="{FF2B5EF4-FFF2-40B4-BE49-F238E27FC236}">
                    <a16:creationId xmlns:a16="http://schemas.microsoft.com/office/drawing/2014/main" id="{C5F4598A-00E9-4052-836B-CB4B3CBA789A}"/>
                  </a:ext>
                </a:extLst>
              </p:cNvPr>
              <p:cNvSpPr/>
              <p:nvPr/>
            </p:nvSpPr>
            <p:spPr>
              <a:xfrm>
                <a:off x="2636399" y="2302688"/>
                <a:ext cx="106732" cy="109728"/>
              </a:xfrm>
              <a:prstGeom prst="roundRect">
                <a:avLst/>
              </a:prstGeom>
              <a:solidFill>
                <a:schemeClr val="tx2"/>
              </a:solidFill>
              <a:ln w="19050" cap="rnd">
                <a:noFill/>
                <a:prstDash val="solid"/>
                <a:round/>
              </a:ln>
              <a:effectLst/>
            </p:spPr>
            <p:txBody>
              <a:bodyPr rtlCol="0" anchor="ctr"/>
              <a:lstStyle/>
              <a:p>
                <a:endParaRPr lang="en-US" sz="2000" b="1" dirty="0"/>
              </a:p>
            </p:txBody>
          </p:sp>
          <p:sp>
            <p:nvSpPr>
              <p:cNvPr id="65" name="Freeform: Shape 331">
                <a:extLst>
                  <a:ext uri="{FF2B5EF4-FFF2-40B4-BE49-F238E27FC236}">
                    <a16:creationId xmlns:a16="http://schemas.microsoft.com/office/drawing/2014/main" id="{450F63A7-F4A2-450D-9282-AC5A307424BF}"/>
                  </a:ext>
                </a:extLst>
              </p:cNvPr>
              <p:cNvSpPr/>
              <p:nvPr/>
            </p:nvSpPr>
            <p:spPr>
              <a:xfrm>
                <a:off x="2979467" y="2302688"/>
                <a:ext cx="106732" cy="109728"/>
              </a:xfrm>
              <a:prstGeom prst="roundRect">
                <a:avLst/>
              </a:prstGeom>
              <a:solidFill>
                <a:schemeClr val="tx2"/>
              </a:solidFill>
              <a:ln w="19050" cap="rnd">
                <a:noFill/>
                <a:prstDash val="solid"/>
                <a:round/>
              </a:ln>
              <a:effectLst/>
            </p:spPr>
            <p:txBody>
              <a:bodyPr rtlCol="0" anchor="ctr"/>
              <a:lstStyle/>
              <a:p>
                <a:endParaRPr lang="en-US" sz="2000" b="1"/>
              </a:p>
            </p:txBody>
          </p:sp>
          <p:sp>
            <p:nvSpPr>
              <p:cNvPr id="66" name="Freeform: Shape 332">
                <a:extLst>
                  <a:ext uri="{FF2B5EF4-FFF2-40B4-BE49-F238E27FC236}">
                    <a16:creationId xmlns:a16="http://schemas.microsoft.com/office/drawing/2014/main" id="{0A8CDBD7-3511-40A7-8956-866D7C544882}"/>
                  </a:ext>
                </a:extLst>
              </p:cNvPr>
              <p:cNvSpPr/>
              <p:nvPr/>
            </p:nvSpPr>
            <p:spPr>
              <a:xfrm>
                <a:off x="3321013" y="2302688"/>
                <a:ext cx="106732" cy="109728"/>
              </a:xfrm>
              <a:prstGeom prst="roundRect">
                <a:avLst/>
              </a:prstGeom>
              <a:solidFill>
                <a:schemeClr val="tx2"/>
              </a:solidFill>
              <a:ln w="19050" cap="rnd">
                <a:noFill/>
                <a:prstDash val="solid"/>
                <a:round/>
              </a:ln>
              <a:effectLst/>
            </p:spPr>
            <p:txBody>
              <a:bodyPr rtlCol="0" anchor="ctr"/>
              <a:lstStyle/>
              <a:p>
                <a:endParaRPr lang="en-US" sz="2000" b="1" dirty="0"/>
              </a:p>
            </p:txBody>
          </p:sp>
        </p:grpSp>
        <p:sp>
          <p:nvSpPr>
            <p:cNvPr id="22" name="Text Placeholder 21">
              <a:extLst>
                <a:ext uri="{FF2B5EF4-FFF2-40B4-BE49-F238E27FC236}">
                  <a16:creationId xmlns:a16="http://schemas.microsoft.com/office/drawing/2014/main" id="{1AEE12F6-88BB-456B-8865-686E940D4A79}"/>
                </a:ext>
              </a:extLst>
            </p:cNvPr>
            <p:cNvSpPr txBox="1">
              <a:spLocks/>
            </p:cNvSpPr>
            <p:nvPr/>
          </p:nvSpPr>
          <p:spPr>
            <a:xfrm>
              <a:off x="1854945" y="2864263"/>
              <a:ext cx="1215869" cy="249400"/>
            </a:xfrm>
            <a:prstGeom prst="rect">
              <a:avLst/>
            </a:prstGeom>
            <a:effectLst/>
          </p:spPr>
          <p:txBody>
            <a:bodyPr vert="horz" lIns="91440" tIns="45720" rIns="91440" bIns="45720" rtlCol="0">
              <a:noAutofit/>
            </a:bodyPr>
            <a:lstStyle>
              <a:lvl1pPr marL="0" indent="0" algn="ctr" defTabSz="685800" rtl="0" eaLnBrk="1" latinLnBrk="0" hangingPunct="1">
                <a:lnSpc>
                  <a:spcPct val="95000"/>
                </a:lnSpc>
                <a:spcBef>
                  <a:spcPts val="0"/>
                </a:spcBef>
                <a:buFont typeface="Arial" panose="020B0604020202020204" pitchFamily="34" charset="0"/>
                <a:buNone/>
                <a:defRPr sz="1400" b="0" kern="1200" spc="0" baseline="0">
                  <a:solidFill>
                    <a:schemeClr val="accent2"/>
                  </a:solidFill>
                  <a:effectLst/>
                  <a:latin typeface="+mj-lt"/>
                  <a:ea typeface="+mn-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200" b="1" dirty="0">
                  <a:solidFill>
                    <a:schemeClr val="tx1"/>
                  </a:solidFill>
                </a:rPr>
                <a:t>Social Media</a:t>
              </a:r>
            </a:p>
          </p:txBody>
        </p:sp>
        <p:grpSp>
          <p:nvGrpSpPr>
            <p:cNvPr id="23" name="Group 22">
              <a:extLst>
                <a:ext uri="{FF2B5EF4-FFF2-40B4-BE49-F238E27FC236}">
                  <a16:creationId xmlns:a16="http://schemas.microsoft.com/office/drawing/2014/main" id="{FB531F89-B185-4D73-BEE7-4FFF9E9C817B}"/>
                </a:ext>
              </a:extLst>
            </p:cNvPr>
            <p:cNvGrpSpPr/>
            <p:nvPr/>
          </p:nvGrpSpPr>
          <p:grpSpPr>
            <a:xfrm>
              <a:off x="1949686" y="3217245"/>
              <a:ext cx="1474436" cy="109728"/>
              <a:chOff x="1949686" y="3217245"/>
              <a:chExt cx="1474436" cy="109728"/>
            </a:xfrm>
          </p:grpSpPr>
          <p:sp>
            <p:nvSpPr>
              <p:cNvPr id="57" name="Freeform: Shape 323">
                <a:extLst>
                  <a:ext uri="{FF2B5EF4-FFF2-40B4-BE49-F238E27FC236}">
                    <a16:creationId xmlns:a16="http://schemas.microsoft.com/office/drawing/2014/main" id="{7E0D991D-4B04-4B17-ACC6-0B16BEC0FDF5}"/>
                  </a:ext>
                </a:extLst>
              </p:cNvPr>
              <p:cNvSpPr/>
              <p:nvPr/>
            </p:nvSpPr>
            <p:spPr>
              <a:xfrm>
                <a:off x="1949686" y="3217245"/>
                <a:ext cx="106732" cy="109728"/>
              </a:xfrm>
              <a:prstGeom prst="roundRect">
                <a:avLst/>
              </a:prstGeom>
              <a:solidFill>
                <a:schemeClr val="accent2"/>
              </a:solidFill>
              <a:ln w="19050" cap="rnd">
                <a:noFill/>
                <a:prstDash val="solid"/>
                <a:round/>
              </a:ln>
              <a:effectLst/>
            </p:spPr>
            <p:txBody>
              <a:bodyPr rtlCol="0" anchor="ctr"/>
              <a:lstStyle/>
              <a:p>
                <a:endParaRPr lang="en-US" sz="2000" b="1" dirty="0"/>
              </a:p>
            </p:txBody>
          </p:sp>
          <p:sp>
            <p:nvSpPr>
              <p:cNvPr id="58" name="Freeform: Shape 324">
                <a:extLst>
                  <a:ext uri="{FF2B5EF4-FFF2-40B4-BE49-F238E27FC236}">
                    <a16:creationId xmlns:a16="http://schemas.microsoft.com/office/drawing/2014/main" id="{8938BBDF-2973-40A0-A9E5-2F1BB5B5E8E8}"/>
                  </a:ext>
                </a:extLst>
              </p:cNvPr>
              <p:cNvSpPr/>
              <p:nvPr/>
            </p:nvSpPr>
            <p:spPr>
              <a:xfrm>
                <a:off x="2291231" y="3217245"/>
                <a:ext cx="106732" cy="109728"/>
              </a:xfrm>
              <a:prstGeom prst="roundRect">
                <a:avLst/>
              </a:prstGeom>
              <a:solidFill>
                <a:schemeClr val="accent2"/>
              </a:solidFill>
              <a:ln w="19050" cap="rnd">
                <a:noFill/>
                <a:prstDash val="solid"/>
                <a:round/>
              </a:ln>
              <a:effectLst/>
            </p:spPr>
            <p:txBody>
              <a:bodyPr rtlCol="0" anchor="ctr"/>
              <a:lstStyle/>
              <a:p>
                <a:endParaRPr lang="en-US" sz="2000" b="1"/>
              </a:p>
            </p:txBody>
          </p:sp>
          <p:sp>
            <p:nvSpPr>
              <p:cNvPr id="59" name="Freeform: Shape 325">
                <a:extLst>
                  <a:ext uri="{FF2B5EF4-FFF2-40B4-BE49-F238E27FC236}">
                    <a16:creationId xmlns:a16="http://schemas.microsoft.com/office/drawing/2014/main" id="{B71BB2CF-6744-4051-AA50-05482FBE5B43}"/>
                  </a:ext>
                </a:extLst>
              </p:cNvPr>
              <p:cNvSpPr/>
              <p:nvPr/>
            </p:nvSpPr>
            <p:spPr>
              <a:xfrm>
                <a:off x="2632776" y="3217245"/>
                <a:ext cx="106732" cy="109728"/>
              </a:xfrm>
              <a:prstGeom prst="roundRect">
                <a:avLst/>
              </a:prstGeom>
              <a:solidFill>
                <a:schemeClr val="accent2"/>
              </a:solidFill>
              <a:ln w="19050" cap="rnd">
                <a:noFill/>
                <a:prstDash val="solid"/>
                <a:round/>
              </a:ln>
              <a:effectLst/>
            </p:spPr>
            <p:txBody>
              <a:bodyPr rtlCol="0" anchor="ctr"/>
              <a:lstStyle/>
              <a:p>
                <a:endParaRPr lang="en-US" sz="2000" b="1"/>
              </a:p>
            </p:txBody>
          </p:sp>
          <p:sp>
            <p:nvSpPr>
              <p:cNvPr id="60" name="Freeform: Shape 326">
                <a:extLst>
                  <a:ext uri="{FF2B5EF4-FFF2-40B4-BE49-F238E27FC236}">
                    <a16:creationId xmlns:a16="http://schemas.microsoft.com/office/drawing/2014/main" id="{65A5A0E9-2842-4960-8403-1DE3B2955069}"/>
                  </a:ext>
                </a:extLst>
              </p:cNvPr>
              <p:cNvSpPr/>
              <p:nvPr/>
            </p:nvSpPr>
            <p:spPr>
              <a:xfrm>
                <a:off x="2975844" y="3217245"/>
                <a:ext cx="106732" cy="109728"/>
              </a:xfrm>
              <a:prstGeom prst="roundRect">
                <a:avLst/>
              </a:prstGeom>
              <a:solidFill>
                <a:schemeClr val="tx2"/>
              </a:solidFill>
              <a:ln w="19050" cap="rnd">
                <a:noFill/>
                <a:prstDash val="solid"/>
                <a:round/>
              </a:ln>
              <a:effectLst/>
            </p:spPr>
            <p:txBody>
              <a:bodyPr rtlCol="0" anchor="ctr"/>
              <a:lstStyle/>
              <a:p>
                <a:endParaRPr lang="en-US" sz="2000" b="1" dirty="0"/>
              </a:p>
            </p:txBody>
          </p:sp>
          <p:sp>
            <p:nvSpPr>
              <p:cNvPr id="61" name="Freeform: Shape 327">
                <a:extLst>
                  <a:ext uri="{FF2B5EF4-FFF2-40B4-BE49-F238E27FC236}">
                    <a16:creationId xmlns:a16="http://schemas.microsoft.com/office/drawing/2014/main" id="{70091DA1-2A43-44CB-A0EC-4AC2A6312188}"/>
                  </a:ext>
                </a:extLst>
              </p:cNvPr>
              <p:cNvSpPr/>
              <p:nvPr/>
            </p:nvSpPr>
            <p:spPr>
              <a:xfrm>
                <a:off x="3317390" y="3217245"/>
                <a:ext cx="106732" cy="109728"/>
              </a:xfrm>
              <a:prstGeom prst="roundRect">
                <a:avLst/>
              </a:prstGeom>
              <a:solidFill>
                <a:schemeClr val="tx2"/>
              </a:solidFill>
              <a:ln w="19050" cap="rnd">
                <a:noFill/>
                <a:prstDash val="solid"/>
                <a:round/>
              </a:ln>
              <a:effectLst/>
            </p:spPr>
            <p:txBody>
              <a:bodyPr rtlCol="0" anchor="ctr"/>
              <a:lstStyle/>
              <a:p>
                <a:endParaRPr lang="en-US" sz="2000" b="1"/>
              </a:p>
            </p:txBody>
          </p:sp>
        </p:grpSp>
        <p:sp>
          <p:nvSpPr>
            <p:cNvPr id="53" name="Text Placeholder 21">
              <a:extLst>
                <a:ext uri="{FF2B5EF4-FFF2-40B4-BE49-F238E27FC236}">
                  <a16:creationId xmlns:a16="http://schemas.microsoft.com/office/drawing/2014/main" id="{759AC7E5-D186-4DC7-A3A1-A63CD9FDD0B4}"/>
                </a:ext>
              </a:extLst>
            </p:cNvPr>
            <p:cNvSpPr txBox="1">
              <a:spLocks/>
            </p:cNvSpPr>
            <p:nvPr/>
          </p:nvSpPr>
          <p:spPr>
            <a:xfrm>
              <a:off x="2635221" y="905644"/>
              <a:ext cx="1150141" cy="374558"/>
            </a:xfrm>
            <a:prstGeom prst="rect">
              <a:avLst/>
            </a:prstGeom>
            <a:noFill/>
            <a:effectLst/>
          </p:spPr>
          <p:txBody>
            <a:bodyPr vert="horz" lIns="91440" tIns="45720" rIns="91440" bIns="45720" rtlCol="0">
              <a:noAutofit/>
            </a:bodyPr>
            <a:lstStyle>
              <a:lvl1pPr marL="0" indent="0" algn="ctr" defTabSz="685800" rtl="0" eaLnBrk="1" latinLnBrk="0" hangingPunct="1">
                <a:lnSpc>
                  <a:spcPct val="95000"/>
                </a:lnSpc>
                <a:spcBef>
                  <a:spcPts val="0"/>
                </a:spcBef>
                <a:buFont typeface="Arial" panose="020B0604020202020204" pitchFamily="34" charset="0"/>
                <a:buNone/>
                <a:defRPr sz="1400" b="0" kern="1200" spc="0" baseline="0">
                  <a:solidFill>
                    <a:schemeClr val="accent2"/>
                  </a:solidFill>
                  <a:effectLst/>
                  <a:latin typeface="+mj-lt"/>
                  <a:ea typeface="+mn-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b="1" dirty="0">
                  <a:solidFill>
                    <a:schemeClr val="accent1"/>
                  </a:solidFill>
                </a:rPr>
                <a:t>80%</a:t>
              </a:r>
            </a:p>
          </p:txBody>
        </p:sp>
        <p:sp>
          <p:nvSpPr>
            <p:cNvPr id="54" name="Text Placeholder 21">
              <a:extLst>
                <a:ext uri="{FF2B5EF4-FFF2-40B4-BE49-F238E27FC236}">
                  <a16:creationId xmlns:a16="http://schemas.microsoft.com/office/drawing/2014/main" id="{5347A9D1-C764-4E91-BCB3-A276CE5B4D7D}"/>
                </a:ext>
              </a:extLst>
            </p:cNvPr>
            <p:cNvSpPr txBox="1">
              <a:spLocks/>
            </p:cNvSpPr>
            <p:nvPr/>
          </p:nvSpPr>
          <p:spPr>
            <a:xfrm>
              <a:off x="2635221" y="1832573"/>
              <a:ext cx="1150141" cy="374558"/>
            </a:xfrm>
            <a:prstGeom prst="rect">
              <a:avLst/>
            </a:prstGeom>
            <a:noFill/>
            <a:effectLst/>
          </p:spPr>
          <p:txBody>
            <a:bodyPr vert="horz" lIns="91440" tIns="45720" rIns="91440" bIns="45720" rtlCol="0">
              <a:noAutofit/>
            </a:bodyPr>
            <a:lstStyle>
              <a:lvl1pPr marL="0" indent="0" algn="ctr" defTabSz="685800" rtl="0" eaLnBrk="1" latinLnBrk="0" hangingPunct="1">
                <a:lnSpc>
                  <a:spcPct val="95000"/>
                </a:lnSpc>
                <a:spcBef>
                  <a:spcPts val="0"/>
                </a:spcBef>
                <a:buFont typeface="Arial" panose="020B0604020202020204" pitchFamily="34" charset="0"/>
                <a:buNone/>
                <a:defRPr sz="1400" b="0" kern="1200" spc="0" baseline="0">
                  <a:solidFill>
                    <a:schemeClr val="accent2"/>
                  </a:solidFill>
                  <a:effectLst/>
                  <a:latin typeface="+mj-lt"/>
                  <a:ea typeface="+mn-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b="1" dirty="0">
                  <a:solidFill>
                    <a:schemeClr val="accent1"/>
                  </a:solidFill>
                </a:rPr>
                <a:t>40%</a:t>
              </a:r>
            </a:p>
          </p:txBody>
        </p:sp>
        <p:sp>
          <p:nvSpPr>
            <p:cNvPr id="55" name="Text Placeholder 21">
              <a:extLst>
                <a:ext uri="{FF2B5EF4-FFF2-40B4-BE49-F238E27FC236}">
                  <a16:creationId xmlns:a16="http://schemas.microsoft.com/office/drawing/2014/main" id="{5675AF9F-6801-4FF1-8053-0A9AEF212480}"/>
                </a:ext>
              </a:extLst>
            </p:cNvPr>
            <p:cNvSpPr txBox="1">
              <a:spLocks/>
            </p:cNvSpPr>
            <p:nvPr/>
          </p:nvSpPr>
          <p:spPr>
            <a:xfrm>
              <a:off x="2625247" y="2747131"/>
              <a:ext cx="1150141" cy="374558"/>
            </a:xfrm>
            <a:prstGeom prst="rect">
              <a:avLst/>
            </a:prstGeom>
            <a:noFill/>
            <a:effectLst/>
          </p:spPr>
          <p:txBody>
            <a:bodyPr vert="horz" lIns="91440" tIns="45720" rIns="91440" bIns="45720" rtlCol="0">
              <a:noAutofit/>
            </a:bodyPr>
            <a:lstStyle>
              <a:lvl1pPr marL="0" indent="0" algn="ctr" defTabSz="685800" rtl="0" eaLnBrk="1" latinLnBrk="0" hangingPunct="1">
                <a:lnSpc>
                  <a:spcPct val="95000"/>
                </a:lnSpc>
                <a:spcBef>
                  <a:spcPts val="0"/>
                </a:spcBef>
                <a:buFont typeface="Arial" panose="020B0604020202020204" pitchFamily="34" charset="0"/>
                <a:buNone/>
                <a:defRPr sz="1400" b="0" kern="1200" spc="0" baseline="0">
                  <a:solidFill>
                    <a:schemeClr val="accent2"/>
                  </a:solidFill>
                  <a:effectLst/>
                  <a:latin typeface="+mj-lt"/>
                  <a:ea typeface="+mn-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b="1" dirty="0">
                  <a:solidFill>
                    <a:schemeClr val="accent1"/>
                  </a:solidFill>
                </a:rPr>
                <a:t>60%</a:t>
              </a:r>
            </a:p>
          </p:txBody>
        </p:sp>
        <p:sp>
          <p:nvSpPr>
            <p:cNvPr id="56" name="Text Placeholder 21">
              <a:extLst>
                <a:ext uri="{FF2B5EF4-FFF2-40B4-BE49-F238E27FC236}">
                  <a16:creationId xmlns:a16="http://schemas.microsoft.com/office/drawing/2014/main" id="{7A64C420-9081-46DF-91AA-A9B49C34F3A3}"/>
                </a:ext>
              </a:extLst>
            </p:cNvPr>
            <p:cNvSpPr txBox="1">
              <a:spLocks/>
            </p:cNvSpPr>
            <p:nvPr/>
          </p:nvSpPr>
          <p:spPr>
            <a:xfrm>
              <a:off x="2625247" y="3633748"/>
              <a:ext cx="1150141" cy="374558"/>
            </a:xfrm>
            <a:prstGeom prst="rect">
              <a:avLst/>
            </a:prstGeom>
            <a:noFill/>
            <a:effectLst/>
          </p:spPr>
          <p:txBody>
            <a:bodyPr vert="horz" lIns="91440" tIns="45720" rIns="91440" bIns="45720" rtlCol="0">
              <a:noAutofit/>
            </a:bodyPr>
            <a:lstStyle>
              <a:lvl1pPr marL="0" indent="0" algn="ctr" defTabSz="685800" rtl="0" eaLnBrk="1" latinLnBrk="0" hangingPunct="1">
                <a:lnSpc>
                  <a:spcPct val="95000"/>
                </a:lnSpc>
                <a:spcBef>
                  <a:spcPts val="0"/>
                </a:spcBef>
                <a:buFont typeface="Arial" panose="020B0604020202020204" pitchFamily="34" charset="0"/>
                <a:buNone/>
                <a:defRPr sz="1400" b="0" kern="1200" spc="0" baseline="0">
                  <a:solidFill>
                    <a:schemeClr val="accent2"/>
                  </a:solidFill>
                  <a:effectLst/>
                  <a:latin typeface="+mj-lt"/>
                  <a:ea typeface="+mn-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b="1" dirty="0">
                  <a:solidFill>
                    <a:schemeClr val="accent1"/>
                  </a:solidFill>
                </a:rPr>
                <a:t>20%</a:t>
              </a:r>
            </a:p>
          </p:txBody>
        </p:sp>
        <p:sp>
          <p:nvSpPr>
            <p:cNvPr id="25" name="Text Placeholder 21">
              <a:extLst>
                <a:ext uri="{FF2B5EF4-FFF2-40B4-BE49-F238E27FC236}">
                  <a16:creationId xmlns:a16="http://schemas.microsoft.com/office/drawing/2014/main" id="{9883B045-2DA2-4BCC-9CE9-8A59E330E187}"/>
                </a:ext>
              </a:extLst>
            </p:cNvPr>
            <p:cNvSpPr txBox="1">
              <a:spLocks/>
            </p:cNvSpPr>
            <p:nvPr/>
          </p:nvSpPr>
          <p:spPr>
            <a:xfrm>
              <a:off x="1854945" y="3750880"/>
              <a:ext cx="1215869" cy="249400"/>
            </a:xfrm>
            <a:prstGeom prst="rect">
              <a:avLst/>
            </a:prstGeom>
            <a:effectLst/>
          </p:spPr>
          <p:txBody>
            <a:bodyPr vert="horz" lIns="91440" tIns="45720" rIns="91440" bIns="45720" rtlCol="0">
              <a:noAutofit/>
            </a:bodyPr>
            <a:lstStyle>
              <a:lvl1pPr marL="0" indent="0" algn="ctr" defTabSz="685800" rtl="0" eaLnBrk="1" latinLnBrk="0" hangingPunct="1">
                <a:lnSpc>
                  <a:spcPct val="95000"/>
                </a:lnSpc>
                <a:spcBef>
                  <a:spcPts val="0"/>
                </a:spcBef>
                <a:buFont typeface="Arial" panose="020B0604020202020204" pitchFamily="34" charset="0"/>
                <a:buNone/>
                <a:defRPr sz="1400" b="0" kern="1200" spc="0" baseline="0">
                  <a:solidFill>
                    <a:schemeClr val="accent2"/>
                  </a:solidFill>
                  <a:effectLst/>
                  <a:latin typeface="+mj-lt"/>
                  <a:ea typeface="+mn-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200" b="1" dirty="0">
                  <a:solidFill>
                    <a:schemeClr val="tx1"/>
                  </a:solidFill>
                </a:rPr>
                <a:t>Social Media</a:t>
              </a:r>
            </a:p>
          </p:txBody>
        </p:sp>
        <p:grpSp>
          <p:nvGrpSpPr>
            <p:cNvPr id="26" name="Group 25">
              <a:extLst>
                <a:ext uri="{FF2B5EF4-FFF2-40B4-BE49-F238E27FC236}">
                  <a16:creationId xmlns:a16="http://schemas.microsoft.com/office/drawing/2014/main" id="{FC74C767-9483-4BEC-B6D6-9BBE862713D5}"/>
                </a:ext>
              </a:extLst>
            </p:cNvPr>
            <p:cNvGrpSpPr/>
            <p:nvPr/>
          </p:nvGrpSpPr>
          <p:grpSpPr>
            <a:xfrm>
              <a:off x="1949686" y="4144623"/>
              <a:ext cx="1474436" cy="109728"/>
              <a:chOff x="1949686" y="4144623"/>
              <a:chExt cx="1474436" cy="109728"/>
            </a:xfrm>
          </p:grpSpPr>
          <p:sp>
            <p:nvSpPr>
              <p:cNvPr id="48" name="Freeform: Shape 318">
                <a:extLst>
                  <a:ext uri="{FF2B5EF4-FFF2-40B4-BE49-F238E27FC236}">
                    <a16:creationId xmlns:a16="http://schemas.microsoft.com/office/drawing/2014/main" id="{5619B692-E612-4B92-B1D2-6B31352B4242}"/>
                  </a:ext>
                </a:extLst>
              </p:cNvPr>
              <p:cNvSpPr/>
              <p:nvPr/>
            </p:nvSpPr>
            <p:spPr>
              <a:xfrm>
                <a:off x="1949686" y="4144623"/>
                <a:ext cx="106732" cy="109728"/>
              </a:xfrm>
              <a:prstGeom prst="roundRect">
                <a:avLst/>
              </a:prstGeom>
              <a:solidFill>
                <a:schemeClr val="accent2"/>
              </a:solidFill>
              <a:ln w="19050" cap="rnd">
                <a:noFill/>
                <a:prstDash val="solid"/>
                <a:round/>
              </a:ln>
              <a:effectLst/>
            </p:spPr>
            <p:txBody>
              <a:bodyPr rtlCol="0" anchor="ctr"/>
              <a:lstStyle/>
              <a:p>
                <a:endParaRPr lang="en-US" sz="2000" b="1" dirty="0"/>
              </a:p>
            </p:txBody>
          </p:sp>
          <p:sp>
            <p:nvSpPr>
              <p:cNvPr id="49" name="Freeform: Shape 319">
                <a:extLst>
                  <a:ext uri="{FF2B5EF4-FFF2-40B4-BE49-F238E27FC236}">
                    <a16:creationId xmlns:a16="http://schemas.microsoft.com/office/drawing/2014/main" id="{8479F462-244F-4B72-B51E-ABFC359267BA}"/>
                  </a:ext>
                </a:extLst>
              </p:cNvPr>
              <p:cNvSpPr/>
              <p:nvPr/>
            </p:nvSpPr>
            <p:spPr>
              <a:xfrm>
                <a:off x="2291231" y="4144623"/>
                <a:ext cx="106732" cy="109728"/>
              </a:xfrm>
              <a:prstGeom prst="roundRect">
                <a:avLst/>
              </a:prstGeom>
              <a:solidFill>
                <a:schemeClr val="tx2"/>
              </a:solidFill>
              <a:ln w="19050" cap="rnd">
                <a:noFill/>
                <a:prstDash val="solid"/>
                <a:round/>
              </a:ln>
              <a:effectLst/>
            </p:spPr>
            <p:txBody>
              <a:bodyPr rtlCol="0" anchor="ctr"/>
              <a:lstStyle/>
              <a:p>
                <a:endParaRPr lang="en-US" sz="2000" b="1" dirty="0"/>
              </a:p>
            </p:txBody>
          </p:sp>
          <p:sp>
            <p:nvSpPr>
              <p:cNvPr id="50" name="Freeform: Shape 320">
                <a:extLst>
                  <a:ext uri="{FF2B5EF4-FFF2-40B4-BE49-F238E27FC236}">
                    <a16:creationId xmlns:a16="http://schemas.microsoft.com/office/drawing/2014/main" id="{CD280E3C-A60D-43E1-81EC-48E755329D33}"/>
                  </a:ext>
                </a:extLst>
              </p:cNvPr>
              <p:cNvSpPr/>
              <p:nvPr/>
            </p:nvSpPr>
            <p:spPr>
              <a:xfrm>
                <a:off x="2632776" y="4144623"/>
                <a:ext cx="106732" cy="109728"/>
              </a:xfrm>
              <a:prstGeom prst="roundRect">
                <a:avLst/>
              </a:prstGeom>
              <a:solidFill>
                <a:schemeClr val="tx2"/>
              </a:solidFill>
              <a:ln w="19050" cap="rnd">
                <a:noFill/>
                <a:prstDash val="solid"/>
                <a:round/>
              </a:ln>
              <a:effectLst/>
            </p:spPr>
            <p:txBody>
              <a:bodyPr rtlCol="0" anchor="ctr"/>
              <a:lstStyle/>
              <a:p>
                <a:endParaRPr lang="en-US" sz="2000" b="1"/>
              </a:p>
            </p:txBody>
          </p:sp>
          <p:sp>
            <p:nvSpPr>
              <p:cNvPr id="51" name="Freeform: Shape 321">
                <a:extLst>
                  <a:ext uri="{FF2B5EF4-FFF2-40B4-BE49-F238E27FC236}">
                    <a16:creationId xmlns:a16="http://schemas.microsoft.com/office/drawing/2014/main" id="{79240CFF-EDFF-47A5-A424-E3B11DFC2808}"/>
                  </a:ext>
                </a:extLst>
              </p:cNvPr>
              <p:cNvSpPr/>
              <p:nvPr/>
            </p:nvSpPr>
            <p:spPr>
              <a:xfrm>
                <a:off x="2975844" y="4144623"/>
                <a:ext cx="106732" cy="109728"/>
              </a:xfrm>
              <a:prstGeom prst="roundRect">
                <a:avLst/>
              </a:prstGeom>
              <a:solidFill>
                <a:schemeClr val="tx2"/>
              </a:solidFill>
              <a:ln w="19050" cap="rnd">
                <a:noFill/>
                <a:prstDash val="solid"/>
                <a:round/>
              </a:ln>
              <a:effectLst/>
            </p:spPr>
            <p:txBody>
              <a:bodyPr rtlCol="0" anchor="ctr"/>
              <a:lstStyle/>
              <a:p>
                <a:endParaRPr lang="en-US" sz="2000" b="1"/>
              </a:p>
            </p:txBody>
          </p:sp>
          <p:sp>
            <p:nvSpPr>
              <p:cNvPr id="52" name="Freeform: Shape 322">
                <a:extLst>
                  <a:ext uri="{FF2B5EF4-FFF2-40B4-BE49-F238E27FC236}">
                    <a16:creationId xmlns:a16="http://schemas.microsoft.com/office/drawing/2014/main" id="{9A2FB877-3FD2-4F45-B4B6-26CFECC17CC7}"/>
                  </a:ext>
                </a:extLst>
              </p:cNvPr>
              <p:cNvSpPr/>
              <p:nvPr/>
            </p:nvSpPr>
            <p:spPr>
              <a:xfrm>
                <a:off x="3317390" y="4144623"/>
                <a:ext cx="106732" cy="109728"/>
              </a:xfrm>
              <a:prstGeom prst="roundRect">
                <a:avLst/>
              </a:prstGeom>
              <a:solidFill>
                <a:schemeClr val="tx2"/>
              </a:solidFill>
              <a:ln w="19050" cap="rnd">
                <a:noFill/>
                <a:prstDash val="solid"/>
                <a:round/>
              </a:ln>
              <a:effectLst/>
            </p:spPr>
            <p:txBody>
              <a:bodyPr rtlCol="0" anchor="ctr"/>
              <a:lstStyle/>
              <a:p>
                <a:endParaRPr lang="en-US" sz="2000" b="1" dirty="0"/>
              </a:p>
            </p:txBody>
          </p:sp>
        </p:grpSp>
        <p:grpSp>
          <p:nvGrpSpPr>
            <p:cNvPr id="89" name="Group 88">
              <a:extLst>
                <a:ext uri="{FF2B5EF4-FFF2-40B4-BE49-F238E27FC236}">
                  <a16:creationId xmlns:a16="http://schemas.microsoft.com/office/drawing/2014/main" id="{B43F7EA6-1156-45CF-9472-9C2BE7A457C8}"/>
                </a:ext>
              </a:extLst>
            </p:cNvPr>
            <p:cNvGrpSpPr/>
            <p:nvPr/>
          </p:nvGrpSpPr>
          <p:grpSpPr>
            <a:xfrm>
              <a:off x="945375" y="1830165"/>
              <a:ext cx="711459" cy="711459"/>
              <a:chOff x="864355" y="1749145"/>
              <a:chExt cx="792480" cy="792480"/>
            </a:xfrm>
          </p:grpSpPr>
          <p:grpSp>
            <p:nvGrpSpPr>
              <p:cNvPr id="80" name="Group 79">
                <a:extLst>
                  <a:ext uri="{FF2B5EF4-FFF2-40B4-BE49-F238E27FC236}">
                    <a16:creationId xmlns:a16="http://schemas.microsoft.com/office/drawing/2014/main" id="{A453A825-028A-4B73-967C-D3ACA0607F7C}"/>
                  </a:ext>
                </a:extLst>
              </p:cNvPr>
              <p:cNvGrpSpPr/>
              <p:nvPr/>
            </p:nvGrpSpPr>
            <p:grpSpPr>
              <a:xfrm>
                <a:off x="864355" y="1749145"/>
                <a:ext cx="792480" cy="792480"/>
                <a:chOff x="885564" y="2928251"/>
                <a:chExt cx="792480" cy="792480"/>
              </a:xfrm>
            </p:grpSpPr>
            <p:sp>
              <p:nvSpPr>
                <p:cNvPr id="81" name="Oval 80">
                  <a:extLst>
                    <a:ext uri="{FF2B5EF4-FFF2-40B4-BE49-F238E27FC236}">
                      <a16:creationId xmlns:a16="http://schemas.microsoft.com/office/drawing/2014/main" id="{87567841-0599-4DD1-B6FF-77B9B82BC6BA}"/>
                    </a:ext>
                  </a:extLst>
                </p:cNvPr>
                <p:cNvSpPr/>
                <p:nvPr/>
              </p:nvSpPr>
              <p:spPr>
                <a:xfrm>
                  <a:off x="885564" y="2928251"/>
                  <a:ext cx="792480" cy="7924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34FAD456-C7B2-402C-927D-0B6EB761B1F3}"/>
                    </a:ext>
                  </a:extLst>
                </p:cNvPr>
                <p:cNvSpPr/>
                <p:nvPr/>
              </p:nvSpPr>
              <p:spPr>
                <a:xfrm>
                  <a:off x="947678" y="2990365"/>
                  <a:ext cx="668252" cy="6682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526C542-D0DD-4927-84C9-9E9129F69957}"/>
                    </a:ext>
                  </a:extLst>
                </p:cNvPr>
                <p:cNvSpPr/>
                <p:nvPr/>
              </p:nvSpPr>
              <p:spPr>
                <a:xfrm>
                  <a:off x="996453" y="3039140"/>
                  <a:ext cx="570702" cy="5707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รูปแบบอิสระ: รูปร่าง 22">
                <a:extLst>
                  <a:ext uri="{FF2B5EF4-FFF2-40B4-BE49-F238E27FC236}">
                    <a16:creationId xmlns:a16="http://schemas.microsoft.com/office/drawing/2014/main" id="{86F620BC-2BB6-4218-A6C7-162B1E57510D}"/>
                  </a:ext>
                </a:extLst>
              </p:cNvPr>
              <p:cNvSpPr/>
              <p:nvPr/>
            </p:nvSpPr>
            <p:spPr>
              <a:xfrm>
                <a:off x="1158647" y="1963991"/>
                <a:ext cx="203897" cy="390412"/>
              </a:xfrm>
              <a:custGeom>
                <a:avLst/>
                <a:gdLst>
                  <a:gd name="connsiteX0" fmla="*/ 178295 w 190851"/>
                  <a:gd name="connsiteY0" fmla="*/ 198385 h 357846"/>
                  <a:gd name="connsiteX1" fmla="*/ 188340 w 190851"/>
                  <a:gd name="connsiteY1" fmla="*/ 134349 h 357846"/>
                  <a:gd name="connsiteX2" fmla="*/ 126816 w 190851"/>
                  <a:gd name="connsiteY2" fmla="*/ 134349 h 357846"/>
                  <a:gd name="connsiteX3" fmla="*/ 126816 w 190851"/>
                  <a:gd name="connsiteY3" fmla="*/ 92914 h 357846"/>
                  <a:gd name="connsiteX4" fmla="*/ 163228 w 190851"/>
                  <a:gd name="connsiteY4" fmla="*/ 57758 h 357846"/>
                  <a:gd name="connsiteX5" fmla="*/ 190851 w 190851"/>
                  <a:gd name="connsiteY5" fmla="*/ 57758 h 357846"/>
                  <a:gd name="connsiteX6" fmla="*/ 190851 w 190851"/>
                  <a:gd name="connsiteY6" fmla="*/ 3767 h 357846"/>
                  <a:gd name="connsiteX7" fmla="*/ 140627 w 190851"/>
                  <a:gd name="connsiteY7" fmla="*/ 0 h 357846"/>
                  <a:gd name="connsiteX8" fmla="*/ 56502 w 190851"/>
                  <a:gd name="connsiteY8" fmla="*/ 86636 h 357846"/>
                  <a:gd name="connsiteX9" fmla="*/ 56502 w 190851"/>
                  <a:gd name="connsiteY9" fmla="*/ 135605 h 357846"/>
                  <a:gd name="connsiteX10" fmla="*/ 0 w 190851"/>
                  <a:gd name="connsiteY10" fmla="*/ 135605 h 357846"/>
                  <a:gd name="connsiteX11" fmla="*/ 0 w 190851"/>
                  <a:gd name="connsiteY11" fmla="*/ 199640 h 357846"/>
                  <a:gd name="connsiteX12" fmla="*/ 56502 w 190851"/>
                  <a:gd name="connsiteY12" fmla="*/ 199640 h 357846"/>
                  <a:gd name="connsiteX13" fmla="*/ 56502 w 190851"/>
                  <a:gd name="connsiteY13" fmla="*/ 355335 h 357846"/>
                  <a:gd name="connsiteX14" fmla="*/ 91659 w 190851"/>
                  <a:gd name="connsiteY14" fmla="*/ 357846 h 357846"/>
                  <a:gd name="connsiteX15" fmla="*/ 126816 w 190851"/>
                  <a:gd name="connsiteY15" fmla="*/ 355335 h 357846"/>
                  <a:gd name="connsiteX16" fmla="*/ 126816 w 190851"/>
                  <a:gd name="connsiteY16" fmla="*/ 198385 h 357846"/>
                  <a:gd name="connsiteX17" fmla="*/ 178295 w 190851"/>
                  <a:gd name="connsiteY17" fmla="*/ 198385 h 35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851" h="357846">
                    <a:moveTo>
                      <a:pt x="178295" y="198385"/>
                    </a:moveTo>
                    <a:lnTo>
                      <a:pt x="188340" y="134349"/>
                    </a:lnTo>
                    <a:lnTo>
                      <a:pt x="126816" y="134349"/>
                    </a:lnTo>
                    <a:lnTo>
                      <a:pt x="126816" y="92914"/>
                    </a:lnTo>
                    <a:cubicBezTo>
                      <a:pt x="126816" y="75336"/>
                      <a:pt x="135605" y="57758"/>
                      <a:pt x="163228" y="57758"/>
                    </a:cubicBezTo>
                    <a:lnTo>
                      <a:pt x="190851" y="57758"/>
                    </a:lnTo>
                    <a:lnTo>
                      <a:pt x="190851" y="3767"/>
                    </a:lnTo>
                    <a:cubicBezTo>
                      <a:pt x="190851" y="3767"/>
                      <a:pt x="165739" y="0"/>
                      <a:pt x="140627" y="0"/>
                    </a:cubicBezTo>
                    <a:cubicBezTo>
                      <a:pt x="90403" y="0"/>
                      <a:pt x="56502" y="30134"/>
                      <a:pt x="56502" y="86636"/>
                    </a:cubicBezTo>
                    <a:lnTo>
                      <a:pt x="56502" y="135605"/>
                    </a:lnTo>
                    <a:lnTo>
                      <a:pt x="0" y="135605"/>
                    </a:lnTo>
                    <a:lnTo>
                      <a:pt x="0" y="199640"/>
                    </a:lnTo>
                    <a:lnTo>
                      <a:pt x="56502" y="199640"/>
                    </a:lnTo>
                    <a:lnTo>
                      <a:pt x="56502" y="355335"/>
                    </a:lnTo>
                    <a:cubicBezTo>
                      <a:pt x="67802" y="356590"/>
                      <a:pt x="79103" y="357846"/>
                      <a:pt x="91659" y="357846"/>
                    </a:cubicBezTo>
                    <a:cubicBezTo>
                      <a:pt x="104215" y="357846"/>
                      <a:pt x="115515" y="356590"/>
                      <a:pt x="126816" y="355335"/>
                    </a:cubicBezTo>
                    <a:lnTo>
                      <a:pt x="126816" y="198385"/>
                    </a:lnTo>
                    <a:lnTo>
                      <a:pt x="178295" y="198385"/>
                    </a:lnTo>
                    <a:close/>
                  </a:path>
                </a:pathLst>
              </a:custGeom>
              <a:solidFill>
                <a:schemeClr val="bg1"/>
              </a:solidFill>
              <a:ln w="12519" cap="flat">
                <a:noFill/>
                <a:prstDash val="solid"/>
                <a:miter/>
              </a:ln>
            </p:spPr>
            <p:txBody>
              <a:bodyPr rtlCol="0" anchor="ctr"/>
              <a:lstStyle/>
              <a:p>
                <a:endParaRPr lang="en-US" b="1" dirty="0"/>
              </a:p>
            </p:txBody>
          </p:sp>
        </p:grpSp>
        <p:grpSp>
          <p:nvGrpSpPr>
            <p:cNvPr id="91" name="Group 90">
              <a:extLst>
                <a:ext uri="{FF2B5EF4-FFF2-40B4-BE49-F238E27FC236}">
                  <a16:creationId xmlns:a16="http://schemas.microsoft.com/office/drawing/2014/main" id="{CBB094D9-0BC7-4B3A-B84B-15569018D2DA}"/>
                </a:ext>
              </a:extLst>
            </p:cNvPr>
            <p:cNvGrpSpPr/>
            <p:nvPr/>
          </p:nvGrpSpPr>
          <p:grpSpPr>
            <a:xfrm>
              <a:off x="945375" y="3652866"/>
              <a:ext cx="711459" cy="711459"/>
              <a:chOff x="864355" y="3571846"/>
              <a:chExt cx="792480" cy="792480"/>
            </a:xfrm>
          </p:grpSpPr>
          <p:grpSp>
            <p:nvGrpSpPr>
              <p:cNvPr id="75" name="Group 74">
                <a:extLst>
                  <a:ext uri="{FF2B5EF4-FFF2-40B4-BE49-F238E27FC236}">
                    <a16:creationId xmlns:a16="http://schemas.microsoft.com/office/drawing/2014/main" id="{1F2B0470-DFAF-4992-B668-2D27DDC75786}"/>
                  </a:ext>
                </a:extLst>
              </p:cNvPr>
              <p:cNvGrpSpPr/>
              <p:nvPr/>
            </p:nvGrpSpPr>
            <p:grpSpPr>
              <a:xfrm>
                <a:off x="864355" y="3571846"/>
                <a:ext cx="792480" cy="792480"/>
                <a:chOff x="885564" y="2928251"/>
                <a:chExt cx="792480" cy="792480"/>
              </a:xfrm>
            </p:grpSpPr>
            <p:sp>
              <p:nvSpPr>
                <p:cNvPr id="72" name="Oval 71">
                  <a:extLst>
                    <a:ext uri="{FF2B5EF4-FFF2-40B4-BE49-F238E27FC236}">
                      <a16:creationId xmlns:a16="http://schemas.microsoft.com/office/drawing/2014/main" id="{16AFC3D9-B256-4147-A1D3-B283B80F4C13}"/>
                    </a:ext>
                  </a:extLst>
                </p:cNvPr>
                <p:cNvSpPr/>
                <p:nvPr/>
              </p:nvSpPr>
              <p:spPr>
                <a:xfrm>
                  <a:off x="885564" y="2928251"/>
                  <a:ext cx="792480" cy="7924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F88670C6-AC75-444A-93F2-DBE4442B39DF}"/>
                    </a:ext>
                  </a:extLst>
                </p:cNvPr>
                <p:cNvSpPr/>
                <p:nvPr/>
              </p:nvSpPr>
              <p:spPr>
                <a:xfrm>
                  <a:off x="947678" y="2990365"/>
                  <a:ext cx="668252" cy="6682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7A5731D-EA27-486C-8CAE-39C289215A1F}"/>
                    </a:ext>
                  </a:extLst>
                </p:cNvPr>
                <p:cNvSpPr/>
                <p:nvPr/>
              </p:nvSpPr>
              <p:spPr>
                <a:xfrm>
                  <a:off x="996453" y="3039140"/>
                  <a:ext cx="570702" cy="5707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กราฟิก 36">
                <a:extLst>
                  <a:ext uri="{FF2B5EF4-FFF2-40B4-BE49-F238E27FC236}">
                    <a16:creationId xmlns:a16="http://schemas.microsoft.com/office/drawing/2014/main" id="{BF5EB94D-548B-4A00-ACE9-7FC75F7FB940}"/>
                  </a:ext>
                </a:extLst>
              </p:cNvPr>
              <p:cNvGrpSpPr/>
              <p:nvPr/>
            </p:nvGrpSpPr>
            <p:grpSpPr>
              <a:xfrm>
                <a:off x="1102832" y="3806542"/>
                <a:ext cx="315527" cy="323088"/>
                <a:chOff x="4250750" y="3714366"/>
                <a:chExt cx="197800" cy="197776"/>
              </a:xfrm>
              <a:solidFill>
                <a:schemeClr val="bg1"/>
              </a:solidFill>
            </p:grpSpPr>
            <p:sp>
              <p:nvSpPr>
                <p:cNvPr id="43" name="Freeform: Shape 42">
                  <a:extLst>
                    <a:ext uri="{FF2B5EF4-FFF2-40B4-BE49-F238E27FC236}">
                      <a16:creationId xmlns:a16="http://schemas.microsoft.com/office/drawing/2014/main" id="{C5EC40BF-D1B3-49A1-8E99-73C8375FA394}"/>
                    </a:ext>
                  </a:extLst>
                </p:cNvPr>
                <p:cNvSpPr/>
                <p:nvPr/>
              </p:nvSpPr>
              <p:spPr>
                <a:xfrm>
                  <a:off x="4391199" y="3749717"/>
                  <a:ext cx="22930" cy="22930"/>
                </a:xfrm>
                <a:custGeom>
                  <a:avLst/>
                  <a:gdLst>
                    <a:gd name="connsiteX0" fmla="*/ 11465 w 22930"/>
                    <a:gd name="connsiteY0" fmla="*/ 0 h 22930"/>
                    <a:gd name="connsiteX1" fmla="*/ 0 w 22930"/>
                    <a:gd name="connsiteY1" fmla="*/ 11465 h 22930"/>
                    <a:gd name="connsiteX2" fmla="*/ 11465 w 22930"/>
                    <a:gd name="connsiteY2" fmla="*/ 22931 h 22930"/>
                    <a:gd name="connsiteX3" fmla="*/ 22931 w 22930"/>
                    <a:gd name="connsiteY3" fmla="*/ 11465 h 22930"/>
                    <a:gd name="connsiteX4" fmla="*/ 11465 w 22930"/>
                    <a:gd name="connsiteY4" fmla="*/ 0 h 22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0" h="22930">
                      <a:moveTo>
                        <a:pt x="11465" y="0"/>
                      </a:moveTo>
                      <a:cubicBezTo>
                        <a:pt x="4777" y="0"/>
                        <a:pt x="0" y="4777"/>
                        <a:pt x="0" y="11465"/>
                      </a:cubicBezTo>
                      <a:cubicBezTo>
                        <a:pt x="0" y="18153"/>
                        <a:pt x="4777" y="22931"/>
                        <a:pt x="11465" y="22931"/>
                      </a:cubicBezTo>
                      <a:cubicBezTo>
                        <a:pt x="18153" y="22931"/>
                        <a:pt x="22931" y="18153"/>
                        <a:pt x="22931" y="11465"/>
                      </a:cubicBezTo>
                      <a:cubicBezTo>
                        <a:pt x="22931" y="4777"/>
                        <a:pt x="18153" y="0"/>
                        <a:pt x="11465" y="0"/>
                      </a:cubicBezTo>
                      <a:close/>
                    </a:path>
                  </a:pathLst>
                </a:custGeom>
                <a:grpFill/>
                <a:ln w="9525" cap="flat">
                  <a:noFill/>
                  <a:prstDash val="solid"/>
                  <a:miter/>
                </a:ln>
              </p:spPr>
              <p:txBody>
                <a:bodyPr rtlCol="0" anchor="ctr"/>
                <a:lstStyle/>
                <a:p>
                  <a:endParaRPr lang="en-US" b="1" dirty="0"/>
                </a:p>
              </p:txBody>
            </p:sp>
            <p:sp>
              <p:nvSpPr>
                <p:cNvPr id="44" name="Freeform: Shape 43">
                  <a:extLst>
                    <a:ext uri="{FF2B5EF4-FFF2-40B4-BE49-F238E27FC236}">
                      <a16:creationId xmlns:a16="http://schemas.microsoft.com/office/drawing/2014/main" id="{326315A1-806C-412B-A4A1-80EBA136C736}"/>
                    </a:ext>
                  </a:extLst>
                </p:cNvPr>
                <p:cNvSpPr/>
                <p:nvPr/>
              </p:nvSpPr>
              <p:spPr>
                <a:xfrm>
                  <a:off x="4302343" y="3765004"/>
                  <a:ext cx="97454" cy="97454"/>
                </a:xfrm>
                <a:custGeom>
                  <a:avLst/>
                  <a:gdLst>
                    <a:gd name="connsiteX0" fmla="*/ 48727 w 97454"/>
                    <a:gd name="connsiteY0" fmla="*/ 0 h 97454"/>
                    <a:gd name="connsiteX1" fmla="*/ 0 w 97454"/>
                    <a:gd name="connsiteY1" fmla="*/ 48727 h 97454"/>
                    <a:gd name="connsiteX2" fmla="*/ 48727 w 97454"/>
                    <a:gd name="connsiteY2" fmla="*/ 97455 h 97454"/>
                    <a:gd name="connsiteX3" fmla="*/ 97455 w 97454"/>
                    <a:gd name="connsiteY3" fmla="*/ 48727 h 97454"/>
                    <a:gd name="connsiteX4" fmla="*/ 48727 w 97454"/>
                    <a:gd name="connsiteY4" fmla="*/ 0 h 97454"/>
                    <a:gd name="connsiteX5" fmla="*/ 48727 w 97454"/>
                    <a:gd name="connsiteY5" fmla="*/ 79302 h 97454"/>
                    <a:gd name="connsiteX6" fmla="*/ 17198 w 97454"/>
                    <a:gd name="connsiteY6" fmla="*/ 47772 h 97454"/>
                    <a:gd name="connsiteX7" fmla="*/ 48727 w 97454"/>
                    <a:gd name="connsiteY7" fmla="*/ 16242 h 97454"/>
                    <a:gd name="connsiteX8" fmla="*/ 80257 w 97454"/>
                    <a:gd name="connsiteY8" fmla="*/ 47772 h 97454"/>
                    <a:gd name="connsiteX9" fmla="*/ 48727 w 97454"/>
                    <a:gd name="connsiteY9" fmla="*/ 79302 h 9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54" h="97454">
                      <a:moveTo>
                        <a:pt x="48727" y="0"/>
                      </a:moveTo>
                      <a:cubicBezTo>
                        <a:pt x="21975" y="0"/>
                        <a:pt x="0" y="21975"/>
                        <a:pt x="0" y="48727"/>
                      </a:cubicBezTo>
                      <a:cubicBezTo>
                        <a:pt x="0" y="75480"/>
                        <a:pt x="21975" y="97455"/>
                        <a:pt x="48727" y="97455"/>
                      </a:cubicBezTo>
                      <a:cubicBezTo>
                        <a:pt x="75480" y="97455"/>
                        <a:pt x="97455" y="75480"/>
                        <a:pt x="97455" y="48727"/>
                      </a:cubicBezTo>
                      <a:cubicBezTo>
                        <a:pt x="97455" y="21020"/>
                        <a:pt x="75480" y="0"/>
                        <a:pt x="48727" y="0"/>
                      </a:cubicBezTo>
                      <a:close/>
                      <a:moveTo>
                        <a:pt x="48727" y="79302"/>
                      </a:moveTo>
                      <a:cubicBezTo>
                        <a:pt x="31530" y="79302"/>
                        <a:pt x="17198" y="64970"/>
                        <a:pt x="17198" y="47772"/>
                      </a:cubicBezTo>
                      <a:cubicBezTo>
                        <a:pt x="17198" y="30574"/>
                        <a:pt x="31530" y="16242"/>
                        <a:pt x="48727" y="16242"/>
                      </a:cubicBezTo>
                      <a:cubicBezTo>
                        <a:pt x="65925" y="16242"/>
                        <a:pt x="80257" y="30574"/>
                        <a:pt x="80257" y="47772"/>
                      </a:cubicBezTo>
                      <a:cubicBezTo>
                        <a:pt x="79302" y="65925"/>
                        <a:pt x="65925" y="79302"/>
                        <a:pt x="48727" y="79302"/>
                      </a:cubicBezTo>
                      <a:close/>
                    </a:path>
                  </a:pathLst>
                </a:custGeom>
                <a:grpFill/>
                <a:ln w="9525" cap="flat">
                  <a:noFill/>
                  <a:prstDash val="solid"/>
                  <a:miter/>
                </a:ln>
              </p:spPr>
              <p:txBody>
                <a:bodyPr rtlCol="0" anchor="ctr"/>
                <a:lstStyle/>
                <a:p>
                  <a:endParaRPr lang="en-US" b="1"/>
                </a:p>
              </p:txBody>
            </p:sp>
            <p:sp>
              <p:nvSpPr>
                <p:cNvPr id="45" name="Freeform: Shape 44">
                  <a:extLst>
                    <a:ext uri="{FF2B5EF4-FFF2-40B4-BE49-F238E27FC236}">
                      <a16:creationId xmlns:a16="http://schemas.microsoft.com/office/drawing/2014/main" id="{A72B1CDB-920D-4ECA-BEF9-484FDAE7D004}"/>
                    </a:ext>
                  </a:extLst>
                </p:cNvPr>
                <p:cNvSpPr/>
                <p:nvPr/>
              </p:nvSpPr>
              <p:spPr>
                <a:xfrm>
                  <a:off x="4250750" y="3714366"/>
                  <a:ext cx="197800" cy="197776"/>
                </a:xfrm>
                <a:custGeom>
                  <a:avLst/>
                  <a:gdLst>
                    <a:gd name="connsiteX0" fmla="*/ 138539 w 197800"/>
                    <a:gd name="connsiteY0" fmla="*/ 197776 h 197776"/>
                    <a:gd name="connsiteX1" fmla="*/ 59237 w 197800"/>
                    <a:gd name="connsiteY1" fmla="*/ 197776 h 197776"/>
                    <a:gd name="connsiteX2" fmla="*/ 0 w 197800"/>
                    <a:gd name="connsiteY2" fmla="*/ 138539 h 197776"/>
                    <a:gd name="connsiteX3" fmla="*/ 0 w 197800"/>
                    <a:gd name="connsiteY3" fmla="*/ 59237 h 197776"/>
                    <a:gd name="connsiteX4" fmla="*/ 59237 w 197800"/>
                    <a:gd name="connsiteY4" fmla="*/ 0 h 197776"/>
                    <a:gd name="connsiteX5" fmla="*/ 138539 w 197800"/>
                    <a:gd name="connsiteY5" fmla="*/ 0 h 197776"/>
                    <a:gd name="connsiteX6" fmla="*/ 197776 w 197800"/>
                    <a:gd name="connsiteY6" fmla="*/ 59237 h 197776"/>
                    <a:gd name="connsiteX7" fmla="*/ 197776 w 197800"/>
                    <a:gd name="connsiteY7" fmla="*/ 138539 h 197776"/>
                    <a:gd name="connsiteX8" fmla="*/ 138539 w 197800"/>
                    <a:gd name="connsiteY8" fmla="*/ 197776 h 197776"/>
                    <a:gd name="connsiteX9" fmla="*/ 59237 w 197800"/>
                    <a:gd name="connsiteY9" fmla="*/ 18153 h 197776"/>
                    <a:gd name="connsiteX10" fmla="*/ 18153 w 197800"/>
                    <a:gd name="connsiteY10" fmla="*/ 59237 h 197776"/>
                    <a:gd name="connsiteX11" fmla="*/ 18153 w 197800"/>
                    <a:gd name="connsiteY11" fmla="*/ 138539 h 197776"/>
                    <a:gd name="connsiteX12" fmla="*/ 59237 w 197800"/>
                    <a:gd name="connsiteY12" fmla="*/ 179623 h 197776"/>
                    <a:gd name="connsiteX13" fmla="*/ 138539 w 197800"/>
                    <a:gd name="connsiteY13" fmla="*/ 179623 h 197776"/>
                    <a:gd name="connsiteX14" fmla="*/ 179623 w 197800"/>
                    <a:gd name="connsiteY14" fmla="*/ 138539 h 197776"/>
                    <a:gd name="connsiteX15" fmla="*/ 179623 w 197800"/>
                    <a:gd name="connsiteY15" fmla="*/ 59237 h 197776"/>
                    <a:gd name="connsiteX16" fmla="*/ 138539 w 197800"/>
                    <a:gd name="connsiteY16" fmla="*/ 18153 h 197776"/>
                    <a:gd name="connsiteX17" fmla="*/ 59237 w 197800"/>
                    <a:gd name="connsiteY17" fmla="*/ 18153 h 19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800" h="197776">
                      <a:moveTo>
                        <a:pt x="138539" y="197776"/>
                      </a:moveTo>
                      <a:lnTo>
                        <a:pt x="59237" y="197776"/>
                      </a:lnTo>
                      <a:cubicBezTo>
                        <a:pt x="26752" y="197776"/>
                        <a:pt x="0" y="171024"/>
                        <a:pt x="0" y="138539"/>
                      </a:cubicBezTo>
                      <a:lnTo>
                        <a:pt x="0" y="59237"/>
                      </a:lnTo>
                      <a:cubicBezTo>
                        <a:pt x="0" y="26752"/>
                        <a:pt x="26752" y="0"/>
                        <a:pt x="59237" y="0"/>
                      </a:cubicBezTo>
                      <a:lnTo>
                        <a:pt x="138539" y="0"/>
                      </a:lnTo>
                      <a:cubicBezTo>
                        <a:pt x="171024" y="0"/>
                        <a:pt x="197776" y="26752"/>
                        <a:pt x="197776" y="59237"/>
                      </a:cubicBezTo>
                      <a:lnTo>
                        <a:pt x="197776" y="138539"/>
                      </a:lnTo>
                      <a:cubicBezTo>
                        <a:pt x="198732" y="171024"/>
                        <a:pt x="171979" y="197776"/>
                        <a:pt x="138539" y="197776"/>
                      </a:cubicBezTo>
                      <a:close/>
                      <a:moveTo>
                        <a:pt x="59237" y="18153"/>
                      </a:moveTo>
                      <a:cubicBezTo>
                        <a:pt x="36307" y="18153"/>
                        <a:pt x="18153" y="36307"/>
                        <a:pt x="18153" y="59237"/>
                      </a:cubicBezTo>
                      <a:lnTo>
                        <a:pt x="18153" y="138539"/>
                      </a:lnTo>
                      <a:cubicBezTo>
                        <a:pt x="18153" y="161469"/>
                        <a:pt x="36307" y="179623"/>
                        <a:pt x="59237" y="179623"/>
                      </a:cubicBezTo>
                      <a:lnTo>
                        <a:pt x="138539" y="179623"/>
                      </a:lnTo>
                      <a:cubicBezTo>
                        <a:pt x="161469" y="179623"/>
                        <a:pt x="179623" y="161469"/>
                        <a:pt x="179623" y="138539"/>
                      </a:cubicBezTo>
                      <a:lnTo>
                        <a:pt x="179623" y="59237"/>
                      </a:lnTo>
                      <a:cubicBezTo>
                        <a:pt x="179623" y="36307"/>
                        <a:pt x="161469" y="18153"/>
                        <a:pt x="138539" y="18153"/>
                      </a:cubicBezTo>
                      <a:lnTo>
                        <a:pt x="59237" y="18153"/>
                      </a:lnTo>
                      <a:close/>
                    </a:path>
                  </a:pathLst>
                </a:custGeom>
                <a:grpFill/>
                <a:ln w="9525" cap="flat">
                  <a:noFill/>
                  <a:prstDash val="solid"/>
                  <a:miter/>
                </a:ln>
              </p:spPr>
              <p:txBody>
                <a:bodyPr rtlCol="0" anchor="ctr"/>
                <a:lstStyle/>
                <a:p>
                  <a:endParaRPr lang="en-US" b="1" dirty="0"/>
                </a:p>
              </p:txBody>
            </p:sp>
          </p:grpSp>
        </p:grpSp>
        <p:grpSp>
          <p:nvGrpSpPr>
            <p:cNvPr id="88" name="Group 87">
              <a:extLst>
                <a:ext uri="{FF2B5EF4-FFF2-40B4-BE49-F238E27FC236}">
                  <a16:creationId xmlns:a16="http://schemas.microsoft.com/office/drawing/2014/main" id="{47952BA5-252D-412E-B864-FD3585E8F2B7}"/>
                </a:ext>
              </a:extLst>
            </p:cNvPr>
            <p:cNvGrpSpPr/>
            <p:nvPr/>
          </p:nvGrpSpPr>
          <p:grpSpPr>
            <a:xfrm>
              <a:off x="945375" y="918815"/>
              <a:ext cx="711459" cy="711459"/>
              <a:chOff x="864355" y="837795"/>
              <a:chExt cx="792480" cy="792480"/>
            </a:xfrm>
          </p:grpSpPr>
          <p:grpSp>
            <p:nvGrpSpPr>
              <p:cNvPr id="84" name="Group 83">
                <a:extLst>
                  <a:ext uri="{FF2B5EF4-FFF2-40B4-BE49-F238E27FC236}">
                    <a16:creationId xmlns:a16="http://schemas.microsoft.com/office/drawing/2014/main" id="{F82271BA-2892-44DC-A50D-21F41C105BFE}"/>
                  </a:ext>
                </a:extLst>
              </p:cNvPr>
              <p:cNvGrpSpPr/>
              <p:nvPr/>
            </p:nvGrpSpPr>
            <p:grpSpPr>
              <a:xfrm>
                <a:off x="864355" y="837795"/>
                <a:ext cx="792480" cy="792480"/>
                <a:chOff x="885564" y="2928251"/>
                <a:chExt cx="792480" cy="792480"/>
              </a:xfrm>
            </p:grpSpPr>
            <p:sp>
              <p:nvSpPr>
                <p:cNvPr id="85" name="Oval 84">
                  <a:extLst>
                    <a:ext uri="{FF2B5EF4-FFF2-40B4-BE49-F238E27FC236}">
                      <a16:creationId xmlns:a16="http://schemas.microsoft.com/office/drawing/2014/main" id="{4D2A4F54-40FB-4A57-84E3-970CA09B1DF5}"/>
                    </a:ext>
                  </a:extLst>
                </p:cNvPr>
                <p:cNvSpPr/>
                <p:nvPr/>
              </p:nvSpPr>
              <p:spPr>
                <a:xfrm>
                  <a:off x="885564" y="2928251"/>
                  <a:ext cx="792480" cy="7924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EEFC5926-C3FC-4247-8AB5-DB1D2F0067AE}"/>
                    </a:ext>
                  </a:extLst>
                </p:cNvPr>
                <p:cNvSpPr/>
                <p:nvPr/>
              </p:nvSpPr>
              <p:spPr>
                <a:xfrm>
                  <a:off x="947678" y="2990365"/>
                  <a:ext cx="668252" cy="6682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19CEECF2-A24E-43A7-9D4B-AC178D9A48E6}"/>
                    </a:ext>
                  </a:extLst>
                </p:cNvPr>
                <p:cNvSpPr/>
                <p:nvPr/>
              </p:nvSpPr>
              <p:spPr>
                <a:xfrm>
                  <a:off x="996453" y="3039140"/>
                  <a:ext cx="570702" cy="5707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Shape 39">
                <a:extLst>
                  <a:ext uri="{FF2B5EF4-FFF2-40B4-BE49-F238E27FC236}">
                    <a16:creationId xmlns:a16="http://schemas.microsoft.com/office/drawing/2014/main" id="{06CD25C4-2A04-4046-B1BA-86B1EF04CEE2}"/>
                  </a:ext>
                </a:extLst>
              </p:cNvPr>
              <p:cNvSpPr/>
              <p:nvPr/>
            </p:nvSpPr>
            <p:spPr>
              <a:xfrm>
                <a:off x="1116569" y="1073790"/>
                <a:ext cx="288053" cy="346498"/>
              </a:xfrm>
              <a:custGeom>
                <a:avLst/>
                <a:gdLst>
                  <a:gd name="connsiteX0" fmla="*/ 179070 w 180022"/>
                  <a:gd name="connsiteY0" fmla="*/ 86678 h 211454"/>
                  <a:gd name="connsiteX1" fmla="*/ 174308 w 180022"/>
                  <a:gd name="connsiteY1" fmla="*/ 86678 h 211454"/>
                  <a:gd name="connsiteX2" fmla="*/ 127635 w 180022"/>
                  <a:gd name="connsiteY2" fmla="*/ 60960 h 211454"/>
                  <a:gd name="connsiteX3" fmla="*/ 127635 w 180022"/>
                  <a:gd name="connsiteY3" fmla="*/ 147638 h 211454"/>
                  <a:gd name="connsiteX4" fmla="*/ 63818 w 180022"/>
                  <a:gd name="connsiteY4" fmla="*/ 211455 h 211454"/>
                  <a:gd name="connsiteX5" fmla="*/ 0 w 180022"/>
                  <a:gd name="connsiteY5" fmla="*/ 147638 h 211454"/>
                  <a:gd name="connsiteX6" fmla="*/ 63818 w 180022"/>
                  <a:gd name="connsiteY6" fmla="*/ 83820 h 211454"/>
                  <a:gd name="connsiteX7" fmla="*/ 63818 w 180022"/>
                  <a:gd name="connsiteY7" fmla="*/ 83820 h 211454"/>
                  <a:gd name="connsiteX8" fmla="*/ 67627 w 180022"/>
                  <a:gd name="connsiteY8" fmla="*/ 83820 h 211454"/>
                  <a:gd name="connsiteX9" fmla="*/ 67627 w 180022"/>
                  <a:gd name="connsiteY9" fmla="*/ 115253 h 211454"/>
                  <a:gd name="connsiteX10" fmla="*/ 63818 w 180022"/>
                  <a:gd name="connsiteY10" fmla="*/ 115253 h 211454"/>
                  <a:gd name="connsiteX11" fmla="*/ 31432 w 180022"/>
                  <a:gd name="connsiteY11" fmla="*/ 147638 h 211454"/>
                  <a:gd name="connsiteX12" fmla="*/ 63818 w 180022"/>
                  <a:gd name="connsiteY12" fmla="*/ 180023 h 211454"/>
                  <a:gd name="connsiteX13" fmla="*/ 98107 w 180022"/>
                  <a:gd name="connsiteY13" fmla="*/ 147638 h 211454"/>
                  <a:gd name="connsiteX14" fmla="*/ 98107 w 180022"/>
                  <a:gd name="connsiteY14" fmla="*/ 0 h 211454"/>
                  <a:gd name="connsiteX15" fmla="*/ 128588 w 180022"/>
                  <a:gd name="connsiteY15" fmla="*/ 0 h 211454"/>
                  <a:gd name="connsiteX16" fmla="*/ 180023 w 180022"/>
                  <a:gd name="connsiteY16" fmla="*/ 50482 h 211454"/>
                  <a:gd name="connsiteX17" fmla="*/ 179070 w 180022"/>
                  <a:gd name="connsiteY17" fmla="*/ 86678 h 21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022" h="211454">
                    <a:moveTo>
                      <a:pt x="179070" y="86678"/>
                    </a:moveTo>
                    <a:cubicBezTo>
                      <a:pt x="177165" y="86678"/>
                      <a:pt x="175260" y="86678"/>
                      <a:pt x="174308" y="86678"/>
                    </a:cubicBezTo>
                    <a:cubicBezTo>
                      <a:pt x="155258" y="86678"/>
                      <a:pt x="137160" y="77153"/>
                      <a:pt x="127635" y="60960"/>
                    </a:cubicBezTo>
                    <a:lnTo>
                      <a:pt x="127635" y="147638"/>
                    </a:lnTo>
                    <a:cubicBezTo>
                      <a:pt x="127635" y="182880"/>
                      <a:pt x="99060" y="211455"/>
                      <a:pt x="63818" y="211455"/>
                    </a:cubicBezTo>
                    <a:cubicBezTo>
                      <a:pt x="28575" y="211455"/>
                      <a:pt x="0" y="182880"/>
                      <a:pt x="0" y="147638"/>
                    </a:cubicBezTo>
                    <a:cubicBezTo>
                      <a:pt x="0" y="112395"/>
                      <a:pt x="28575" y="83820"/>
                      <a:pt x="63818" y="83820"/>
                    </a:cubicBezTo>
                    <a:lnTo>
                      <a:pt x="63818" y="83820"/>
                    </a:lnTo>
                    <a:cubicBezTo>
                      <a:pt x="64770" y="83820"/>
                      <a:pt x="66675" y="83820"/>
                      <a:pt x="67627" y="83820"/>
                    </a:cubicBezTo>
                    <a:lnTo>
                      <a:pt x="67627" y="115253"/>
                    </a:lnTo>
                    <a:cubicBezTo>
                      <a:pt x="66675" y="115253"/>
                      <a:pt x="64770" y="115253"/>
                      <a:pt x="63818" y="115253"/>
                    </a:cubicBezTo>
                    <a:cubicBezTo>
                      <a:pt x="45720" y="115253"/>
                      <a:pt x="31432" y="129540"/>
                      <a:pt x="31432" y="147638"/>
                    </a:cubicBezTo>
                    <a:cubicBezTo>
                      <a:pt x="31432" y="165735"/>
                      <a:pt x="45720" y="180023"/>
                      <a:pt x="63818" y="180023"/>
                    </a:cubicBezTo>
                    <a:cubicBezTo>
                      <a:pt x="81915" y="180023"/>
                      <a:pt x="98107" y="165735"/>
                      <a:pt x="98107" y="147638"/>
                    </a:cubicBezTo>
                    <a:lnTo>
                      <a:pt x="98107" y="0"/>
                    </a:lnTo>
                    <a:lnTo>
                      <a:pt x="128588" y="0"/>
                    </a:lnTo>
                    <a:cubicBezTo>
                      <a:pt x="131445" y="26670"/>
                      <a:pt x="153353" y="48578"/>
                      <a:pt x="180023" y="50482"/>
                    </a:cubicBezTo>
                    <a:lnTo>
                      <a:pt x="179070" y="86678"/>
                    </a:lnTo>
                  </a:path>
                </a:pathLst>
              </a:custGeom>
              <a:solidFill>
                <a:schemeClr val="bg1"/>
              </a:solidFill>
              <a:ln w="9525" cap="flat">
                <a:noFill/>
                <a:prstDash val="solid"/>
                <a:miter/>
              </a:ln>
            </p:spPr>
            <p:txBody>
              <a:bodyPr rtlCol="0" anchor="ctr"/>
              <a:lstStyle/>
              <a:p>
                <a:endParaRPr lang="en-US" b="1" dirty="0"/>
              </a:p>
            </p:txBody>
          </p:sp>
        </p:grpSp>
        <p:grpSp>
          <p:nvGrpSpPr>
            <p:cNvPr id="90" name="Group 89">
              <a:extLst>
                <a:ext uri="{FF2B5EF4-FFF2-40B4-BE49-F238E27FC236}">
                  <a16:creationId xmlns:a16="http://schemas.microsoft.com/office/drawing/2014/main" id="{D52A451E-41F7-4EE6-AB23-CED94F9571A4}"/>
                </a:ext>
              </a:extLst>
            </p:cNvPr>
            <p:cNvGrpSpPr/>
            <p:nvPr/>
          </p:nvGrpSpPr>
          <p:grpSpPr>
            <a:xfrm>
              <a:off x="945375" y="2738721"/>
              <a:ext cx="711459" cy="711459"/>
              <a:chOff x="864355" y="2657701"/>
              <a:chExt cx="792480" cy="792480"/>
            </a:xfrm>
          </p:grpSpPr>
          <p:grpSp>
            <p:nvGrpSpPr>
              <p:cNvPr id="76" name="Group 75">
                <a:extLst>
                  <a:ext uri="{FF2B5EF4-FFF2-40B4-BE49-F238E27FC236}">
                    <a16:creationId xmlns:a16="http://schemas.microsoft.com/office/drawing/2014/main" id="{45049F52-CBD5-4784-8957-DFE81007B610}"/>
                  </a:ext>
                </a:extLst>
              </p:cNvPr>
              <p:cNvGrpSpPr/>
              <p:nvPr/>
            </p:nvGrpSpPr>
            <p:grpSpPr>
              <a:xfrm>
                <a:off x="864355" y="2657701"/>
                <a:ext cx="792480" cy="792480"/>
                <a:chOff x="885564" y="2928251"/>
                <a:chExt cx="792480" cy="792480"/>
              </a:xfrm>
            </p:grpSpPr>
            <p:sp>
              <p:nvSpPr>
                <p:cNvPr id="77" name="Oval 76">
                  <a:extLst>
                    <a:ext uri="{FF2B5EF4-FFF2-40B4-BE49-F238E27FC236}">
                      <a16:creationId xmlns:a16="http://schemas.microsoft.com/office/drawing/2014/main" id="{A35EE4DC-298B-49F0-95D1-7197B95F50EC}"/>
                    </a:ext>
                  </a:extLst>
                </p:cNvPr>
                <p:cNvSpPr/>
                <p:nvPr/>
              </p:nvSpPr>
              <p:spPr>
                <a:xfrm>
                  <a:off x="885564" y="2928251"/>
                  <a:ext cx="792480" cy="7924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1029B9C8-61E2-4E5F-9218-D3B66886240F}"/>
                    </a:ext>
                  </a:extLst>
                </p:cNvPr>
                <p:cNvSpPr/>
                <p:nvPr/>
              </p:nvSpPr>
              <p:spPr>
                <a:xfrm>
                  <a:off x="947678" y="2990365"/>
                  <a:ext cx="668252" cy="6682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3C71AD1-D561-49DC-A512-D60E89E25207}"/>
                    </a:ext>
                  </a:extLst>
                </p:cNvPr>
                <p:cNvSpPr/>
                <p:nvPr/>
              </p:nvSpPr>
              <p:spPr>
                <a:xfrm>
                  <a:off x="996453" y="3039140"/>
                  <a:ext cx="570702" cy="5707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aphic 114">
                <a:extLst>
                  <a:ext uri="{FF2B5EF4-FFF2-40B4-BE49-F238E27FC236}">
                    <a16:creationId xmlns:a16="http://schemas.microsoft.com/office/drawing/2014/main" id="{B866EA30-8358-46E8-B839-1B1E36CEBA19}"/>
                  </a:ext>
                </a:extLst>
              </p:cNvPr>
              <p:cNvGrpSpPr/>
              <p:nvPr/>
            </p:nvGrpSpPr>
            <p:grpSpPr>
              <a:xfrm>
                <a:off x="1076756" y="2881117"/>
                <a:ext cx="367679" cy="358647"/>
                <a:chOff x="3608617" y="2266444"/>
                <a:chExt cx="876300" cy="834669"/>
              </a:xfrm>
              <a:solidFill>
                <a:schemeClr val="accent3"/>
              </a:solidFill>
            </p:grpSpPr>
            <p:sp>
              <p:nvSpPr>
                <p:cNvPr id="33" name="Freeform: Shape 32">
                  <a:extLst>
                    <a:ext uri="{FF2B5EF4-FFF2-40B4-BE49-F238E27FC236}">
                      <a16:creationId xmlns:a16="http://schemas.microsoft.com/office/drawing/2014/main" id="{65413683-B510-4204-A539-352AE29A8704}"/>
                    </a:ext>
                  </a:extLst>
                </p:cNvPr>
                <p:cNvSpPr/>
                <p:nvPr/>
              </p:nvSpPr>
              <p:spPr>
                <a:xfrm>
                  <a:off x="3608617" y="2266444"/>
                  <a:ext cx="876300" cy="834669"/>
                </a:xfrm>
                <a:custGeom>
                  <a:avLst/>
                  <a:gdLst>
                    <a:gd name="connsiteX0" fmla="*/ 876300 w 876300"/>
                    <a:gd name="connsiteY0" fmla="*/ 355283 h 834669"/>
                    <a:gd name="connsiteX1" fmla="*/ 438150 w 876300"/>
                    <a:gd name="connsiteY1" fmla="*/ 0 h 834669"/>
                    <a:gd name="connsiteX2" fmla="*/ 0 w 876300"/>
                    <a:gd name="connsiteY2" fmla="*/ 355283 h 834669"/>
                    <a:gd name="connsiteX3" fmla="*/ 366713 w 876300"/>
                    <a:gd name="connsiteY3" fmla="*/ 705803 h 834669"/>
                    <a:gd name="connsiteX4" fmla="*/ 405765 w 876300"/>
                    <a:gd name="connsiteY4" fmla="*/ 727710 h 834669"/>
                    <a:gd name="connsiteX5" fmla="*/ 406718 w 876300"/>
                    <a:gd name="connsiteY5" fmla="*/ 767715 h 834669"/>
                    <a:gd name="connsiteX6" fmla="*/ 400050 w 876300"/>
                    <a:gd name="connsiteY6" fmla="*/ 804862 h 834669"/>
                    <a:gd name="connsiteX7" fmla="*/ 438150 w 876300"/>
                    <a:gd name="connsiteY7" fmla="*/ 828675 h 834669"/>
                    <a:gd name="connsiteX8" fmla="*/ 782003 w 876300"/>
                    <a:gd name="connsiteY8" fmla="*/ 574358 h 834669"/>
                    <a:gd name="connsiteX9" fmla="*/ 782003 w 876300"/>
                    <a:gd name="connsiteY9" fmla="*/ 574358 h 834669"/>
                    <a:gd name="connsiteX10" fmla="*/ 876300 w 876300"/>
                    <a:gd name="connsiteY10" fmla="*/ 355283 h 8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300" h="834669">
                      <a:moveTo>
                        <a:pt x="876300" y="355283"/>
                      </a:moveTo>
                      <a:cubicBezTo>
                        <a:pt x="876300" y="159068"/>
                        <a:pt x="680085" y="0"/>
                        <a:pt x="438150" y="0"/>
                      </a:cubicBezTo>
                      <a:cubicBezTo>
                        <a:pt x="196215" y="0"/>
                        <a:pt x="0" y="159068"/>
                        <a:pt x="0" y="355283"/>
                      </a:cubicBezTo>
                      <a:cubicBezTo>
                        <a:pt x="0" y="531495"/>
                        <a:pt x="156210" y="678180"/>
                        <a:pt x="366713" y="705803"/>
                      </a:cubicBezTo>
                      <a:cubicBezTo>
                        <a:pt x="381000" y="708660"/>
                        <a:pt x="400050" y="715328"/>
                        <a:pt x="405765" y="727710"/>
                      </a:cubicBezTo>
                      <a:cubicBezTo>
                        <a:pt x="410528" y="739140"/>
                        <a:pt x="408622" y="756285"/>
                        <a:pt x="406718" y="767715"/>
                      </a:cubicBezTo>
                      <a:cubicBezTo>
                        <a:pt x="406718" y="767715"/>
                        <a:pt x="401955" y="798195"/>
                        <a:pt x="400050" y="804862"/>
                      </a:cubicBezTo>
                      <a:cubicBezTo>
                        <a:pt x="398145" y="816293"/>
                        <a:pt x="391478" y="847725"/>
                        <a:pt x="438150" y="828675"/>
                      </a:cubicBezTo>
                      <a:cubicBezTo>
                        <a:pt x="484822" y="808673"/>
                        <a:pt x="690563" y="680085"/>
                        <a:pt x="782003" y="574358"/>
                      </a:cubicBezTo>
                      <a:lnTo>
                        <a:pt x="782003" y="574358"/>
                      </a:lnTo>
                      <a:cubicBezTo>
                        <a:pt x="845820" y="504825"/>
                        <a:pt x="876300" y="433387"/>
                        <a:pt x="876300" y="355283"/>
                      </a:cubicBezTo>
                    </a:path>
                  </a:pathLst>
                </a:custGeom>
                <a:solidFill>
                  <a:schemeClr val="bg1"/>
                </a:solidFill>
                <a:ln w="9525" cap="flat">
                  <a:noFill/>
                  <a:prstDash val="solid"/>
                  <a:miter/>
                </a:ln>
              </p:spPr>
              <p:txBody>
                <a:bodyPr rtlCol="0" anchor="ctr"/>
                <a:lstStyle/>
                <a:p>
                  <a:endParaRPr lang="en-US" b="1" dirty="0"/>
                </a:p>
              </p:txBody>
            </p:sp>
            <p:grpSp>
              <p:nvGrpSpPr>
                <p:cNvPr id="34" name="Graphic 114">
                  <a:extLst>
                    <a:ext uri="{FF2B5EF4-FFF2-40B4-BE49-F238E27FC236}">
                      <a16:creationId xmlns:a16="http://schemas.microsoft.com/office/drawing/2014/main" id="{5E779E40-4505-4414-9DDB-AAEADC146C79}"/>
                    </a:ext>
                  </a:extLst>
                </p:cNvPr>
                <p:cNvGrpSpPr/>
                <p:nvPr/>
              </p:nvGrpSpPr>
              <p:grpSpPr>
                <a:xfrm>
                  <a:off x="3752445" y="2526477"/>
                  <a:ext cx="595312" cy="210502"/>
                  <a:chOff x="3752445" y="2526477"/>
                  <a:chExt cx="595312" cy="210502"/>
                </a:xfrm>
                <a:grpFill/>
              </p:grpSpPr>
              <p:sp>
                <p:nvSpPr>
                  <p:cNvPr id="35" name="Freeform: Shape 34">
                    <a:extLst>
                      <a:ext uri="{FF2B5EF4-FFF2-40B4-BE49-F238E27FC236}">
                        <a16:creationId xmlns:a16="http://schemas.microsoft.com/office/drawing/2014/main" id="{68027A30-E894-4B7A-9B72-04B1F6FF0F76}"/>
                      </a:ext>
                    </a:extLst>
                  </p:cNvPr>
                  <p:cNvSpPr/>
                  <p:nvPr/>
                </p:nvSpPr>
                <p:spPr>
                  <a:xfrm>
                    <a:off x="3918179" y="2527429"/>
                    <a:ext cx="47625" cy="207645"/>
                  </a:xfrm>
                  <a:custGeom>
                    <a:avLst/>
                    <a:gdLst>
                      <a:gd name="connsiteX0" fmla="*/ 39053 w 47625"/>
                      <a:gd name="connsiteY0" fmla="*/ 0 h 207645"/>
                      <a:gd name="connsiteX1" fmla="*/ 8573 w 47625"/>
                      <a:gd name="connsiteY1" fmla="*/ 0 h 207645"/>
                      <a:gd name="connsiteX2" fmla="*/ 0 w 47625"/>
                      <a:gd name="connsiteY2" fmla="*/ 8573 h 207645"/>
                      <a:gd name="connsiteX3" fmla="*/ 0 w 47625"/>
                      <a:gd name="connsiteY3" fmla="*/ 199073 h 207645"/>
                      <a:gd name="connsiteX4" fmla="*/ 8573 w 47625"/>
                      <a:gd name="connsiteY4" fmla="*/ 207645 h 207645"/>
                      <a:gd name="connsiteX5" fmla="*/ 39053 w 47625"/>
                      <a:gd name="connsiteY5" fmla="*/ 207645 h 207645"/>
                      <a:gd name="connsiteX6" fmla="*/ 47625 w 47625"/>
                      <a:gd name="connsiteY6" fmla="*/ 199073 h 207645"/>
                      <a:gd name="connsiteX7" fmla="*/ 47625 w 47625"/>
                      <a:gd name="connsiteY7" fmla="*/ 8573 h 207645"/>
                      <a:gd name="connsiteX8" fmla="*/ 39053 w 47625"/>
                      <a:gd name="connsiteY8" fmla="*/ 0 h 20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07645">
                        <a:moveTo>
                          <a:pt x="39053" y="0"/>
                        </a:moveTo>
                        <a:lnTo>
                          <a:pt x="8573" y="0"/>
                        </a:lnTo>
                        <a:cubicBezTo>
                          <a:pt x="3810" y="0"/>
                          <a:pt x="0" y="3810"/>
                          <a:pt x="0" y="8573"/>
                        </a:cubicBezTo>
                        <a:lnTo>
                          <a:pt x="0" y="199073"/>
                        </a:lnTo>
                        <a:cubicBezTo>
                          <a:pt x="0" y="203835"/>
                          <a:pt x="3810" y="207645"/>
                          <a:pt x="8573" y="207645"/>
                        </a:cubicBezTo>
                        <a:lnTo>
                          <a:pt x="39053" y="207645"/>
                        </a:lnTo>
                        <a:cubicBezTo>
                          <a:pt x="43815" y="207645"/>
                          <a:pt x="47625" y="203835"/>
                          <a:pt x="47625" y="199073"/>
                        </a:cubicBezTo>
                        <a:lnTo>
                          <a:pt x="47625" y="8573"/>
                        </a:lnTo>
                        <a:cubicBezTo>
                          <a:pt x="47625" y="3810"/>
                          <a:pt x="43815" y="0"/>
                          <a:pt x="39053" y="0"/>
                        </a:cubicBezTo>
                      </a:path>
                    </a:pathLst>
                  </a:custGeom>
                  <a:grpFill/>
                  <a:ln w="9525" cap="flat">
                    <a:noFill/>
                    <a:prstDash val="solid"/>
                    <a:miter/>
                  </a:ln>
                </p:spPr>
                <p:txBody>
                  <a:bodyPr rtlCol="0" anchor="ctr"/>
                  <a:lstStyle/>
                  <a:p>
                    <a:endParaRPr lang="en-US" b="1"/>
                  </a:p>
                </p:txBody>
              </p:sp>
              <p:sp>
                <p:nvSpPr>
                  <p:cNvPr id="36" name="Freeform: Shape 35">
                    <a:extLst>
                      <a:ext uri="{FF2B5EF4-FFF2-40B4-BE49-F238E27FC236}">
                        <a16:creationId xmlns:a16="http://schemas.microsoft.com/office/drawing/2014/main" id="{81F0D5F0-3118-4045-8B4B-D7F50946A607}"/>
                      </a:ext>
                    </a:extLst>
                  </p:cNvPr>
                  <p:cNvSpPr/>
                  <p:nvPr/>
                </p:nvSpPr>
                <p:spPr>
                  <a:xfrm>
                    <a:off x="3998190" y="2527429"/>
                    <a:ext cx="180022" cy="209550"/>
                  </a:xfrm>
                  <a:custGeom>
                    <a:avLst/>
                    <a:gdLst>
                      <a:gd name="connsiteX0" fmla="*/ 170497 w 180022"/>
                      <a:gd name="connsiteY0" fmla="*/ 0 h 209550"/>
                      <a:gd name="connsiteX1" fmla="*/ 140018 w 180022"/>
                      <a:gd name="connsiteY1" fmla="*/ 0 h 209550"/>
                      <a:gd name="connsiteX2" fmla="*/ 131445 w 180022"/>
                      <a:gd name="connsiteY2" fmla="*/ 8573 h 209550"/>
                      <a:gd name="connsiteX3" fmla="*/ 131445 w 180022"/>
                      <a:gd name="connsiteY3" fmla="*/ 121920 h 209550"/>
                      <a:gd name="connsiteX4" fmla="*/ 43815 w 180022"/>
                      <a:gd name="connsiteY4" fmla="*/ 3810 h 209550"/>
                      <a:gd name="connsiteX5" fmla="*/ 42862 w 180022"/>
                      <a:gd name="connsiteY5" fmla="*/ 2858 h 209550"/>
                      <a:gd name="connsiteX6" fmla="*/ 42862 w 180022"/>
                      <a:gd name="connsiteY6" fmla="*/ 2858 h 209550"/>
                      <a:gd name="connsiteX7" fmla="*/ 41910 w 180022"/>
                      <a:gd name="connsiteY7" fmla="*/ 1905 h 209550"/>
                      <a:gd name="connsiteX8" fmla="*/ 41910 w 180022"/>
                      <a:gd name="connsiteY8" fmla="*/ 1905 h 209550"/>
                      <a:gd name="connsiteX9" fmla="*/ 41910 w 180022"/>
                      <a:gd name="connsiteY9" fmla="*/ 1905 h 209550"/>
                      <a:gd name="connsiteX10" fmla="*/ 41910 w 180022"/>
                      <a:gd name="connsiteY10" fmla="*/ 1905 h 209550"/>
                      <a:gd name="connsiteX11" fmla="*/ 41910 w 180022"/>
                      <a:gd name="connsiteY11" fmla="*/ 1905 h 209550"/>
                      <a:gd name="connsiteX12" fmla="*/ 41910 w 180022"/>
                      <a:gd name="connsiteY12" fmla="*/ 1905 h 209550"/>
                      <a:gd name="connsiteX13" fmla="*/ 41910 w 180022"/>
                      <a:gd name="connsiteY13" fmla="*/ 1905 h 209550"/>
                      <a:gd name="connsiteX14" fmla="*/ 41910 w 180022"/>
                      <a:gd name="connsiteY14" fmla="*/ 1905 h 209550"/>
                      <a:gd name="connsiteX15" fmla="*/ 40957 w 180022"/>
                      <a:gd name="connsiteY15" fmla="*/ 1905 h 209550"/>
                      <a:gd name="connsiteX16" fmla="*/ 40957 w 180022"/>
                      <a:gd name="connsiteY16" fmla="*/ 1905 h 209550"/>
                      <a:gd name="connsiteX17" fmla="*/ 40005 w 180022"/>
                      <a:gd name="connsiteY17" fmla="*/ 1905 h 209550"/>
                      <a:gd name="connsiteX18" fmla="*/ 40005 w 180022"/>
                      <a:gd name="connsiteY18" fmla="*/ 1905 h 209550"/>
                      <a:gd name="connsiteX19" fmla="*/ 39053 w 180022"/>
                      <a:gd name="connsiteY19" fmla="*/ 1905 h 209550"/>
                      <a:gd name="connsiteX20" fmla="*/ 39053 w 180022"/>
                      <a:gd name="connsiteY20" fmla="*/ 1905 h 209550"/>
                      <a:gd name="connsiteX21" fmla="*/ 39053 w 180022"/>
                      <a:gd name="connsiteY21" fmla="*/ 1905 h 209550"/>
                      <a:gd name="connsiteX22" fmla="*/ 39053 w 180022"/>
                      <a:gd name="connsiteY22" fmla="*/ 1905 h 209550"/>
                      <a:gd name="connsiteX23" fmla="*/ 39053 w 180022"/>
                      <a:gd name="connsiteY23" fmla="*/ 1905 h 209550"/>
                      <a:gd name="connsiteX24" fmla="*/ 8572 w 180022"/>
                      <a:gd name="connsiteY24" fmla="*/ 1905 h 209550"/>
                      <a:gd name="connsiteX25" fmla="*/ 0 w 180022"/>
                      <a:gd name="connsiteY25" fmla="*/ 10478 h 209550"/>
                      <a:gd name="connsiteX26" fmla="*/ 0 w 180022"/>
                      <a:gd name="connsiteY26" fmla="*/ 200977 h 209550"/>
                      <a:gd name="connsiteX27" fmla="*/ 8572 w 180022"/>
                      <a:gd name="connsiteY27" fmla="*/ 209550 h 209550"/>
                      <a:gd name="connsiteX28" fmla="*/ 39053 w 180022"/>
                      <a:gd name="connsiteY28" fmla="*/ 209550 h 209550"/>
                      <a:gd name="connsiteX29" fmla="*/ 47625 w 180022"/>
                      <a:gd name="connsiteY29" fmla="*/ 200977 h 209550"/>
                      <a:gd name="connsiteX30" fmla="*/ 47625 w 180022"/>
                      <a:gd name="connsiteY30" fmla="*/ 85725 h 209550"/>
                      <a:gd name="connsiteX31" fmla="*/ 135255 w 180022"/>
                      <a:gd name="connsiteY31" fmla="*/ 203835 h 209550"/>
                      <a:gd name="connsiteX32" fmla="*/ 137160 w 180022"/>
                      <a:gd name="connsiteY32" fmla="*/ 205740 h 209550"/>
                      <a:gd name="connsiteX33" fmla="*/ 137160 w 180022"/>
                      <a:gd name="connsiteY33" fmla="*/ 205740 h 209550"/>
                      <a:gd name="connsiteX34" fmla="*/ 138112 w 180022"/>
                      <a:gd name="connsiteY34" fmla="*/ 205740 h 209550"/>
                      <a:gd name="connsiteX35" fmla="*/ 138112 w 180022"/>
                      <a:gd name="connsiteY35" fmla="*/ 205740 h 209550"/>
                      <a:gd name="connsiteX36" fmla="*/ 138112 w 180022"/>
                      <a:gd name="connsiteY36" fmla="*/ 205740 h 209550"/>
                      <a:gd name="connsiteX37" fmla="*/ 138112 w 180022"/>
                      <a:gd name="connsiteY37" fmla="*/ 205740 h 209550"/>
                      <a:gd name="connsiteX38" fmla="*/ 138112 w 180022"/>
                      <a:gd name="connsiteY38" fmla="*/ 205740 h 209550"/>
                      <a:gd name="connsiteX39" fmla="*/ 139065 w 180022"/>
                      <a:gd name="connsiteY39" fmla="*/ 205740 h 209550"/>
                      <a:gd name="connsiteX40" fmla="*/ 139065 w 180022"/>
                      <a:gd name="connsiteY40" fmla="*/ 205740 h 209550"/>
                      <a:gd name="connsiteX41" fmla="*/ 140970 w 180022"/>
                      <a:gd name="connsiteY41" fmla="*/ 205740 h 209550"/>
                      <a:gd name="connsiteX42" fmla="*/ 171450 w 180022"/>
                      <a:gd name="connsiteY42" fmla="*/ 205740 h 209550"/>
                      <a:gd name="connsiteX43" fmla="*/ 180022 w 180022"/>
                      <a:gd name="connsiteY43" fmla="*/ 197168 h 209550"/>
                      <a:gd name="connsiteX44" fmla="*/ 180022 w 180022"/>
                      <a:gd name="connsiteY44" fmla="*/ 6668 h 209550"/>
                      <a:gd name="connsiteX45" fmla="*/ 170497 w 180022"/>
                      <a:gd name="connsiteY4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80022" h="209550">
                        <a:moveTo>
                          <a:pt x="170497" y="0"/>
                        </a:moveTo>
                        <a:lnTo>
                          <a:pt x="140018" y="0"/>
                        </a:lnTo>
                        <a:cubicBezTo>
                          <a:pt x="135255" y="0"/>
                          <a:pt x="131445" y="3810"/>
                          <a:pt x="131445" y="8573"/>
                        </a:cubicBezTo>
                        <a:lnTo>
                          <a:pt x="131445" y="121920"/>
                        </a:lnTo>
                        <a:lnTo>
                          <a:pt x="43815" y="3810"/>
                        </a:lnTo>
                        <a:cubicBezTo>
                          <a:pt x="43815" y="3810"/>
                          <a:pt x="43815" y="2858"/>
                          <a:pt x="42862" y="2858"/>
                        </a:cubicBezTo>
                        <a:cubicBezTo>
                          <a:pt x="42862" y="2858"/>
                          <a:pt x="42862" y="2858"/>
                          <a:pt x="42862" y="2858"/>
                        </a:cubicBezTo>
                        <a:cubicBezTo>
                          <a:pt x="42862" y="2858"/>
                          <a:pt x="42862" y="2858"/>
                          <a:pt x="41910" y="1905"/>
                        </a:cubicBezTo>
                        <a:cubicBezTo>
                          <a:pt x="41910" y="1905"/>
                          <a:pt x="41910" y="1905"/>
                          <a:pt x="41910" y="1905"/>
                        </a:cubicBezTo>
                        <a:cubicBezTo>
                          <a:pt x="41910" y="1905"/>
                          <a:pt x="41910" y="1905"/>
                          <a:pt x="41910" y="1905"/>
                        </a:cubicBezTo>
                        <a:cubicBezTo>
                          <a:pt x="41910" y="1905"/>
                          <a:pt x="41910" y="1905"/>
                          <a:pt x="41910" y="1905"/>
                        </a:cubicBezTo>
                        <a:cubicBezTo>
                          <a:pt x="41910" y="1905"/>
                          <a:pt x="41910" y="1905"/>
                          <a:pt x="41910" y="1905"/>
                        </a:cubicBezTo>
                        <a:cubicBezTo>
                          <a:pt x="41910" y="1905"/>
                          <a:pt x="41910" y="1905"/>
                          <a:pt x="41910" y="1905"/>
                        </a:cubicBezTo>
                        <a:cubicBezTo>
                          <a:pt x="41910" y="1905"/>
                          <a:pt x="41910" y="1905"/>
                          <a:pt x="41910" y="1905"/>
                        </a:cubicBezTo>
                        <a:cubicBezTo>
                          <a:pt x="41910" y="1905"/>
                          <a:pt x="41910" y="1905"/>
                          <a:pt x="41910" y="1905"/>
                        </a:cubicBezTo>
                        <a:cubicBezTo>
                          <a:pt x="41910" y="1905"/>
                          <a:pt x="41910" y="1905"/>
                          <a:pt x="40957" y="1905"/>
                        </a:cubicBezTo>
                        <a:cubicBezTo>
                          <a:pt x="40957" y="1905"/>
                          <a:pt x="40957" y="1905"/>
                          <a:pt x="40957" y="1905"/>
                        </a:cubicBezTo>
                        <a:cubicBezTo>
                          <a:pt x="40957" y="1905"/>
                          <a:pt x="40957" y="1905"/>
                          <a:pt x="40005" y="1905"/>
                        </a:cubicBezTo>
                        <a:cubicBezTo>
                          <a:pt x="40005" y="1905"/>
                          <a:pt x="40005" y="1905"/>
                          <a:pt x="40005" y="1905"/>
                        </a:cubicBezTo>
                        <a:cubicBezTo>
                          <a:pt x="40005" y="1905"/>
                          <a:pt x="40005" y="1905"/>
                          <a:pt x="39053" y="1905"/>
                        </a:cubicBezTo>
                        <a:cubicBezTo>
                          <a:pt x="39053" y="1905"/>
                          <a:pt x="39053" y="1905"/>
                          <a:pt x="39053" y="1905"/>
                        </a:cubicBezTo>
                        <a:cubicBezTo>
                          <a:pt x="39053" y="1905"/>
                          <a:pt x="39053" y="1905"/>
                          <a:pt x="39053" y="1905"/>
                        </a:cubicBezTo>
                        <a:cubicBezTo>
                          <a:pt x="39053" y="1905"/>
                          <a:pt x="39053" y="1905"/>
                          <a:pt x="39053" y="1905"/>
                        </a:cubicBezTo>
                        <a:cubicBezTo>
                          <a:pt x="39053" y="1905"/>
                          <a:pt x="39053" y="1905"/>
                          <a:pt x="39053" y="1905"/>
                        </a:cubicBezTo>
                        <a:lnTo>
                          <a:pt x="8572" y="1905"/>
                        </a:lnTo>
                        <a:cubicBezTo>
                          <a:pt x="3810" y="1905"/>
                          <a:pt x="0" y="5715"/>
                          <a:pt x="0" y="10478"/>
                        </a:cubicBezTo>
                        <a:lnTo>
                          <a:pt x="0" y="200977"/>
                        </a:lnTo>
                        <a:cubicBezTo>
                          <a:pt x="0" y="205740"/>
                          <a:pt x="3810" y="209550"/>
                          <a:pt x="8572" y="209550"/>
                        </a:cubicBezTo>
                        <a:lnTo>
                          <a:pt x="39053" y="209550"/>
                        </a:lnTo>
                        <a:cubicBezTo>
                          <a:pt x="43815" y="209550"/>
                          <a:pt x="47625" y="205740"/>
                          <a:pt x="47625" y="200977"/>
                        </a:cubicBezTo>
                        <a:lnTo>
                          <a:pt x="47625" y="85725"/>
                        </a:lnTo>
                        <a:lnTo>
                          <a:pt x="135255" y="203835"/>
                        </a:lnTo>
                        <a:cubicBezTo>
                          <a:pt x="136208" y="204788"/>
                          <a:pt x="136208" y="205740"/>
                          <a:pt x="137160" y="205740"/>
                        </a:cubicBezTo>
                        <a:cubicBezTo>
                          <a:pt x="137160" y="205740"/>
                          <a:pt x="137160" y="205740"/>
                          <a:pt x="137160" y="205740"/>
                        </a:cubicBezTo>
                        <a:cubicBezTo>
                          <a:pt x="137160" y="205740"/>
                          <a:pt x="137160" y="205740"/>
                          <a:pt x="138112" y="205740"/>
                        </a:cubicBezTo>
                        <a:cubicBezTo>
                          <a:pt x="138112" y="205740"/>
                          <a:pt x="138112" y="205740"/>
                          <a:pt x="138112" y="205740"/>
                        </a:cubicBezTo>
                        <a:cubicBezTo>
                          <a:pt x="138112" y="205740"/>
                          <a:pt x="138112" y="205740"/>
                          <a:pt x="138112" y="205740"/>
                        </a:cubicBezTo>
                        <a:cubicBezTo>
                          <a:pt x="138112" y="205740"/>
                          <a:pt x="138112" y="205740"/>
                          <a:pt x="138112" y="205740"/>
                        </a:cubicBezTo>
                        <a:cubicBezTo>
                          <a:pt x="138112" y="205740"/>
                          <a:pt x="138112" y="205740"/>
                          <a:pt x="138112" y="205740"/>
                        </a:cubicBezTo>
                        <a:cubicBezTo>
                          <a:pt x="138112" y="205740"/>
                          <a:pt x="138112" y="205740"/>
                          <a:pt x="139065" y="205740"/>
                        </a:cubicBezTo>
                        <a:cubicBezTo>
                          <a:pt x="139065" y="205740"/>
                          <a:pt x="139065" y="205740"/>
                          <a:pt x="139065" y="205740"/>
                        </a:cubicBezTo>
                        <a:cubicBezTo>
                          <a:pt x="140018" y="205740"/>
                          <a:pt x="140018" y="205740"/>
                          <a:pt x="140970" y="205740"/>
                        </a:cubicBezTo>
                        <a:lnTo>
                          <a:pt x="171450" y="205740"/>
                        </a:lnTo>
                        <a:cubicBezTo>
                          <a:pt x="176212" y="205740"/>
                          <a:pt x="180022" y="201930"/>
                          <a:pt x="180022" y="197168"/>
                        </a:cubicBezTo>
                        <a:lnTo>
                          <a:pt x="180022" y="6668"/>
                        </a:lnTo>
                        <a:cubicBezTo>
                          <a:pt x="179070" y="3810"/>
                          <a:pt x="175260" y="0"/>
                          <a:pt x="170497" y="0"/>
                        </a:cubicBezTo>
                      </a:path>
                    </a:pathLst>
                  </a:custGeom>
                  <a:grpFill/>
                  <a:ln w="9525" cap="flat">
                    <a:noFill/>
                    <a:prstDash val="solid"/>
                    <a:miter/>
                  </a:ln>
                </p:spPr>
                <p:txBody>
                  <a:bodyPr rtlCol="0" anchor="ctr"/>
                  <a:lstStyle/>
                  <a:p>
                    <a:endParaRPr lang="en-US" b="1"/>
                  </a:p>
                </p:txBody>
              </p:sp>
              <p:sp>
                <p:nvSpPr>
                  <p:cNvPr id="37" name="Freeform: Shape 36">
                    <a:extLst>
                      <a:ext uri="{FF2B5EF4-FFF2-40B4-BE49-F238E27FC236}">
                        <a16:creationId xmlns:a16="http://schemas.microsoft.com/office/drawing/2014/main" id="{62BCF7AE-EE3F-4B2F-9B9C-E2B3C49FF72B}"/>
                      </a:ext>
                    </a:extLst>
                  </p:cNvPr>
                  <p:cNvSpPr/>
                  <p:nvPr/>
                </p:nvSpPr>
                <p:spPr>
                  <a:xfrm>
                    <a:off x="3752445" y="2526477"/>
                    <a:ext cx="140017" cy="206692"/>
                  </a:xfrm>
                  <a:custGeom>
                    <a:avLst/>
                    <a:gdLst>
                      <a:gd name="connsiteX0" fmla="*/ 131445 w 140017"/>
                      <a:gd name="connsiteY0" fmla="*/ 160973 h 206692"/>
                      <a:gd name="connsiteX1" fmla="*/ 47625 w 140017"/>
                      <a:gd name="connsiteY1" fmla="*/ 160973 h 206692"/>
                      <a:gd name="connsiteX2" fmla="*/ 47625 w 140017"/>
                      <a:gd name="connsiteY2" fmla="*/ 8573 h 206692"/>
                      <a:gd name="connsiteX3" fmla="*/ 39052 w 140017"/>
                      <a:gd name="connsiteY3" fmla="*/ 0 h 206692"/>
                      <a:gd name="connsiteX4" fmla="*/ 8572 w 140017"/>
                      <a:gd name="connsiteY4" fmla="*/ 0 h 206692"/>
                      <a:gd name="connsiteX5" fmla="*/ 0 w 140017"/>
                      <a:gd name="connsiteY5" fmla="*/ 8573 h 206692"/>
                      <a:gd name="connsiteX6" fmla="*/ 0 w 140017"/>
                      <a:gd name="connsiteY6" fmla="*/ 199073 h 206692"/>
                      <a:gd name="connsiteX7" fmla="*/ 0 w 140017"/>
                      <a:gd name="connsiteY7" fmla="*/ 199073 h 206692"/>
                      <a:gd name="connsiteX8" fmla="*/ 2857 w 140017"/>
                      <a:gd name="connsiteY8" fmla="*/ 204788 h 206692"/>
                      <a:gd name="connsiteX9" fmla="*/ 2857 w 140017"/>
                      <a:gd name="connsiteY9" fmla="*/ 204788 h 206692"/>
                      <a:gd name="connsiteX10" fmla="*/ 2857 w 140017"/>
                      <a:gd name="connsiteY10" fmla="*/ 204788 h 206692"/>
                      <a:gd name="connsiteX11" fmla="*/ 8572 w 140017"/>
                      <a:gd name="connsiteY11" fmla="*/ 206692 h 206692"/>
                      <a:gd name="connsiteX12" fmla="*/ 8572 w 140017"/>
                      <a:gd name="connsiteY12" fmla="*/ 206692 h 206692"/>
                      <a:gd name="connsiteX13" fmla="*/ 131445 w 140017"/>
                      <a:gd name="connsiteY13" fmla="*/ 206692 h 206692"/>
                      <a:gd name="connsiteX14" fmla="*/ 140017 w 140017"/>
                      <a:gd name="connsiteY14" fmla="*/ 198120 h 206692"/>
                      <a:gd name="connsiteX15" fmla="*/ 140017 w 140017"/>
                      <a:gd name="connsiteY15" fmla="*/ 167640 h 206692"/>
                      <a:gd name="connsiteX16" fmla="*/ 131445 w 140017"/>
                      <a:gd name="connsiteY16" fmla="*/ 160973 h 20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017" h="206692">
                        <a:moveTo>
                          <a:pt x="131445" y="160973"/>
                        </a:moveTo>
                        <a:lnTo>
                          <a:pt x="47625" y="160973"/>
                        </a:lnTo>
                        <a:lnTo>
                          <a:pt x="47625" y="8573"/>
                        </a:lnTo>
                        <a:cubicBezTo>
                          <a:pt x="47625" y="3810"/>
                          <a:pt x="43815" y="0"/>
                          <a:pt x="39052" y="0"/>
                        </a:cubicBezTo>
                        <a:lnTo>
                          <a:pt x="8572" y="0"/>
                        </a:lnTo>
                        <a:cubicBezTo>
                          <a:pt x="3810" y="0"/>
                          <a:pt x="0" y="3810"/>
                          <a:pt x="0" y="8573"/>
                        </a:cubicBezTo>
                        <a:lnTo>
                          <a:pt x="0" y="199073"/>
                        </a:lnTo>
                        <a:lnTo>
                          <a:pt x="0" y="199073"/>
                        </a:lnTo>
                        <a:cubicBezTo>
                          <a:pt x="0" y="200977"/>
                          <a:pt x="952" y="203835"/>
                          <a:pt x="2857" y="204788"/>
                        </a:cubicBezTo>
                        <a:cubicBezTo>
                          <a:pt x="2857" y="204788"/>
                          <a:pt x="2857" y="204788"/>
                          <a:pt x="2857" y="204788"/>
                        </a:cubicBezTo>
                        <a:cubicBezTo>
                          <a:pt x="2857" y="204788"/>
                          <a:pt x="2857" y="204788"/>
                          <a:pt x="2857" y="204788"/>
                        </a:cubicBezTo>
                        <a:cubicBezTo>
                          <a:pt x="4763" y="206692"/>
                          <a:pt x="6667" y="206692"/>
                          <a:pt x="8572" y="206692"/>
                        </a:cubicBezTo>
                        <a:lnTo>
                          <a:pt x="8572" y="206692"/>
                        </a:lnTo>
                        <a:lnTo>
                          <a:pt x="131445" y="206692"/>
                        </a:lnTo>
                        <a:cubicBezTo>
                          <a:pt x="136208" y="206692"/>
                          <a:pt x="140017" y="202883"/>
                          <a:pt x="140017" y="198120"/>
                        </a:cubicBezTo>
                        <a:lnTo>
                          <a:pt x="140017" y="167640"/>
                        </a:lnTo>
                        <a:cubicBezTo>
                          <a:pt x="140017" y="164783"/>
                          <a:pt x="136208" y="160973"/>
                          <a:pt x="131445" y="160973"/>
                        </a:cubicBezTo>
                      </a:path>
                    </a:pathLst>
                  </a:custGeom>
                  <a:grpFill/>
                  <a:ln w="9525" cap="flat">
                    <a:noFill/>
                    <a:prstDash val="solid"/>
                    <a:miter/>
                  </a:ln>
                </p:spPr>
                <p:txBody>
                  <a:bodyPr rtlCol="0" anchor="ctr"/>
                  <a:lstStyle/>
                  <a:p>
                    <a:endParaRPr lang="en-US" b="1" dirty="0"/>
                  </a:p>
                </p:txBody>
              </p:sp>
              <p:sp>
                <p:nvSpPr>
                  <p:cNvPr id="38" name="Freeform: Shape 37">
                    <a:extLst>
                      <a:ext uri="{FF2B5EF4-FFF2-40B4-BE49-F238E27FC236}">
                        <a16:creationId xmlns:a16="http://schemas.microsoft.com/office/drawing/2014/main" id="{ABCEC73F-60F8-401D-9DA6-2B27659B0DAC}"/>
                      </a:ext>
                    </a:extLst>
                  </p:cNvPr>
                  <p:cNvSpPr/>
                  <p:nvPr/>
                </p:nvSpPr>
                <p:spPr>
                  <a:xfrm>
                    <a:off x="4208692" y="2527429"/>
                    <a:ext cx="139064" cy="207645"/>
                  </a:xfrm>
                  <a:custGeom>
                    <a:avLst/>
                    <a:gdLst>
                      <a:gd name="connsiteX0" fmla="*/ 130492 w 139064"/>
                      <a:gd name="connsiteY0" fmla="*/ 47625 h 207645"/>
                      <a:gd name="connsiteX1" fmla="*/ 139065 w 139064"/>
                      <a:gd name="connsiteY1" fmla="*/ 39053 h 207645"/>
                      <a:gd name="connsiteX2" fmla="*/ 139065 w 139064"/>
                      <a:gd name="connsiteY2" fmla="*/ 8573 h 207645"/>
                      <a:gd name="connsiteX3" fmla="*/ 130492 w 139064"/>
                      <a:gd name="connsiteY3" fmla="*/ 0 h 207645"/>
                      <a:gd name="connsiteX4" fmla="*/ 7620 w 139064"/>
                      <a:gd name="connsiteY4" fmla="*/ 0 h 207645"/>
                      <a:gd name="connsiteX5" fmla="*/ 7620 w 139064"/>
                      <a:gd name="connsiteY5" fmla="*/ 0 h 207645"/>
                      <a:gd name="connsiteX6" fmla="*/ 1905 w 139064"/>
                      <a:gd name="connsiteY6" fmla="*/ 2858 h 207645"/>
                      <a:gd name="connsiteX7" fmla="*/ 1905 w 139064"/>
                      <a:gd name="connsiteY7" fmla="*/ 2858 h 207645"/>
                      <a:gd name="connsiteX8" fmla="*/ 1905 w 139064"/>
                      <a:gd name="connsiteY8" fmla="*/ 2858 h 207645"/>
                      <a:gd name="connsiteX9" fmla="*/ 0 w 139064"/>
                      <a:gd name="connsiteY9" fmla="*/ 8573 h 207645"/>
                      <a:gd name="connsiteX10" fmla="*/ 0 w 139064"/>
                      <a:gd name="connsiteY10" fmla="*/ 8573 h 207645"/>
                      <a:gd name="connsiteX11" fmla="*/ 0 w 139064"/>
                      <a:gd name="connsiteY11" fmla="*/ 199073 h 207645"/>
                      <a:gd name="connsiteX12" fmla="*/ 0 w 139064"/>
                      <a:gd name="connsiteY12" fmla="*/ 199073 h 207645"/>
                      <a:gd name="connsiteX13" fmla="*/ 2857 w 139064"/>
                      <a:gd name="connsiteY13" fmla="*/ 204788 h 207645"/>
                      <a:gd name="connsiteX14" fmla="*/ 2857 w 139064"/>
                      <a:gd name="connsiteY14" fmla="*/ 204788 h 207645"/>
                      <a:gd name="connsiteX15" fmla="*/ 2857 w 139064"/>
                      <a:gd name="connsiteY15" fmla="*/ 204788 h 207645"/>
                      <a:gd name="connsiteX16" fmla="*/ 8572 w 139064"/>
                      <a:gd name="connsiteY16" fmla="*/ 207645 h 207645"/>
                      <a:gd name="connsiteX17" fmla="*/ 8572 w 139064"/>
                      <a:gd name="connsiteY17" fmla="*/ 207645 h 207645"/>
                      <a:gd name="connsiteX18" fmla="*/ 130492 w 139064"/>
                      <a:gd name="connsiteY18" fmla="*/ 207645 h 207645"/>
                      <a:gd name="connsiteX19" fmla="*/ 139065 w 139064"/>
                      <a:gd name="connsiteY19" fmla="*/ 199073 h 207645"/>
                      <a:gd name="connsiteX20" fmla="*/ 139065 w 139064"/>
                      <a:gd name="connsiteY20" fmla="*/ 168593 h 207645"/>
                      <a:gd name="connsiteX21" fmla="*/ 130492 w 139064"/>
                      <a:gd name="connsiteY21" fmla="*/ 160020 h 207645"/>
                      <a:gd name="connsiteX22" fmla="*/ 46672 w 139064"/>
                      <a:gd name="connsiteY22" fmla="*/ 160020 h 207645"/>
                      <a:gd name="connsiteX23" fmla="*/ 46672 w 139064"/>
                      <a:gd name="connsiteY23" fmla="*/ 127635 h 207645"/>
                      <a:gd name="connsiteX24" fmla="*/ 130492 w 139064"/>
                      <a:gd name="connsiteY24" fmla="*/ 127635 h 207645"/>
                      <a:gd name="connsiteX25" fmla="*/ 139065 w 139064"/>
                      <a:gd name="connsiteY25" fmla="*/ 119063 h 207645"/>
                      <a:gd name="connsiteX26" fmla="*/ 139065 w 139064"/>
                      <a:gd name="connsiteY26" fmla="*/ 88583 h 207645"/>
                      <a:gd name="connsiteX27" fmla="*/ 130492 w 139064"/>
                      <a:gd name="connsiteY27" fmla="*/ 80010 h 207645"/>
                      <a:gd name="connsiteX28" fmla="*/ 46672 w 139064"/>
                      <a:gd name="connsiteY28" fmla="*/ 80010 h 207645"/>
                      <a:gd name="connsiteX29" fmla="*/ 46672 w 139064"/>
                      <a:gd name="connsiteY29" fmla="*/ 47625 h 207645"/>
                      <a:gd name="connsiteX30" fmla="*/ 130492 w 139064"/>
                      <a:gd name="connsiteY30" fmla="*/ 47625 h 20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9064" h="207645">
                        <a:moveTo>
                          <a:pt x="130492" y="47625"/>
                        </a:moveTo>
                        <a:cubicBezTo>
                          <a:pt x="135255" y="47625"/>
                          <a:pt x="139065" y="43815"/>
                          <a:pt x="139065" y="39053"/>
                        </a:cubicBezTo>
                        <a:lnTo>
                          <a:pt x="139065" y="8573"/>
                        </a:lnTo>
                        <a:cubicBezTo>
                          <a:pt x="139065" y="3810"/>
                          <a:pt x="135255" y="0"/>
                          <a:pt x="130492" y="0"/>
                        </a:cubicBezTo>
                        <a:lnTo>
                          <a:pt x="7620" y="0"/>
                        </a:lnTo>
                        <a:lnTo>
                          <a:pt x="7620" y="0"/>
                        </a:lnTo>
                        <a:cubicBezTo>
                          <a:pt x="5715" y="0"/>
                          <a:pt x="2857" y="953"/>
                          <a:pt x="1905" y="2858"/>
                        </a:cubicBezTo>
                        <a:cubicBezTo>
                          <a:pt x="1905" y="2858"/>
                          <a:pt x="1905" y="2858"/>
                          <a:pt x="1905" y="2858"/>
                        </a:cubicBezTo>
                        <a:cubicBezTo>
                          <a:pt x="1905" y="2858"/>
                          <a:pt x="1905" y="2858"/>
                          <a:pt x="1905" y="2858"/>
                        </a:cubicBezTo>
                        <a:cubicBezTo>
                          <a:pt x="0" y="4763"/>
                          <a:pt x="0" y="6668"/>
                          <a:pt x="0" y="8573"/>
                        </a:cubicBezTo>
                        <a:lnTo>
                          <a:pt x="0" y="8573"/>
                        </a:lnTo>
                        <a:lnTo>
                          <a:pt x="0" y="199073"/>
                        </a:lnTo>
                        <a:lnTo>
                          <a:pt x="0" y="199073"/>
                        </a:lnTo>
                        <a:cubicBezTo>
                          <a:pt x="0" y="200977"/>
                          <a:pt x="952" y="203835"/>
                          <a:pt x="2857" y="204788"/>
                        </a:cubicBezTo>
                        <a:cubicBezTo>
                          <a:pt x="2857" y="204788"/>
                          <a:pt x="2857" y="204788"/>
                          <a:pt x="2857" y="204788"/>
                        </a:cubicBezTo>
                        <a:cubicBezTo>
                          <a:pt x="2857" y="204788"/>
                          <a:pt x="2857" y="204788"/>
                          <a:pt x="2857" y="204788"/>
                        </a:cubicBezTo>
                        <a:cubicBezTo>
                          <a:pt x="4763" y="206693"/>
                          <a:pt x="6667" y="207645"/>
                          <a:pt x="8572" y="207645"/>
                        </a:cubicBezTo>
                        <a:lnTo>
                          <a:pt x="8572" y="207645"/>
                        </a:lnTo>
                        <a:lnTo>
                          <a:pt x="130492" y="207645"/>
                        </a:lnTo>
                        <a:cubicBezTo>
                          <a:pt x="135255" y="207645"/>
                          <a:pt x="139065" y="203835"/>
                          <a:pt x="139065" y="199073"/>
                        </a:cubicBezTo>
                        <a:lnTo>
                          <a:pt x="139065" y="168593"/>
                        </a:lnTo>
                        <a:cubicBezTo>
                          <a:pt x="139065" y="163830"/>
                          <a:pt x="135255" y="160020"/>
                          <a:pt x="130492" y="160020"/>
                        </a:cubicBezTo>
                        <a:lnTo>
                          <a:pt x="46672" y="160020"/>
                        </a:lnTo>
                        <a:lnTo>
                          <a:pt x="46672" y="127635"/>
                        </a:lnTo>
                        <a:lnTo>
                          <a:pt x="130492" y="127635"/>
                        </a:lnTo>
                        <a:cubicBezTo>
                          <a:pt x="135255" y="127635"/>
                          <a:pt x="139065" y="123825"/>
                          <a:pt x="139065" y="119063"/>
                        </a:cubicBezTo>
                        <a:lnTo>
                          <a:pt x="139065" y="88583"/>
                        </a:lnTo>
                        <a:cubicBezTo>
                          <a:pt x="139065" y="83820"/>
                          <a:pt x="135255" y="80010"/>
                          <a:pt x="130492" y="80010"/>
                        </a:cubicBezTo>
                        <a:lnTo>
                          <a:pt x="46672" y="80010"/>
                        </a:lnTo>
                        <a:lnTo>
                          <a:pt x="46672" y="47625"/>
                        </a:lnTo>
                        <a:lnTo>
                          <a:pt x="130492" y="47625"/>
                        </a:lnTo>
                        <a:close/>
                      </a:path>
                    </a:pathLst>
                  </a:custGeom>
                  <a:grpFill/>
                  <a:ln w="9525" cap="flat">
                    <a:noFill/>
                    <a:prstDash val="solid"/>
                    <a:miter/>
                  </a:ln>
                </p:spPr>
                <p:txBody>
                  <a:bodyPr rtlCol="0" anchor="ctr"/>
                  <a:lstStyle/>
                  <a:p>
                    <a:endParaRPr lang="en-US" b="1" dirty="0"/>
                  </a:p>
                </p:txBody>
              </p:sp>
            </p:grpSp>
          </p:grpSp>
        </p:grpSp>
      </p:grpSp>
      <p:pic>
        <p:nvPicPr>
          <p:cNvPr id="101" name="Graphic 100">
            <a:extLst>
              <a:ext uri="{FF2B5EF4-FFF2-40B4-BE49-F238E27FC236}">
                <a16:creationId xmlns:a16="http://schemas.microsoft.com/office/drawing/2014/main" id="{79A67D86-FEA9-4502-B044-C7DEE9BA43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3206" y="251097"/>
            <a:ext cx="947006" cy="516548"/>
          </a:xfrm>
          <a:prstGeom prst="rect">
            <a:avLst/>
          </a:prstGeom>
        </p:spPr>
      </p:pic>
      <p:pic>
        <p:nvPicPr>
          <p:cNvPr id="102" name="Graphic 101">
            <a:extLst>
              <a:ext uri="{FF2B5EF4-FFF2-40B4-BE49-F238E27FC236}">
                <a16:creationId xmlns:a16="http://schemas.microsoft.com/office/drawing/2014/main" id="{690CF3FE-7E80-4971-9165-A79A92C2EA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1220" y="4374711"/>
            <a:ext cx="856621" cy="453505"/>
          </a:xfrm>
          <a:prstGeom prst="rect">
            <a:avLst/>
          </a:prstGeom>
        </p:spPr>
      </p:pic>
      <p:pic>
        <p:nvPicPr>
          <p:cNvPr id="103" name="Graphic 102">
            <a:extLst>
              <a:ext uri="{FF2B5EF4-FFF2-40B4-BE49-F238E27FC236}">
                <a16:creationId xmlns:a16="http://schemas.microsoft.com/office/drawing/2014/main" id="{161F17ED-C596-4294-93B3-BADAEFCEC0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5729" y="237449"/>
            <a:ext cx="612783" cy="415446"/>
          </a:xfrm>
          <a:prstGeom prst="rect">
            <a:avLst/>
          </a:prstGeom>
        </p:spPr>
      </p:pic>
      <p:pic>
        <p:nvPicPr>
          <p:cNvPr id="104" name="Graphic 103">
            <a:extLst>
              <a:ext uri="{FF2B5EF4-FFF2-40B4-BE49-F238E27FC236}">
                <a16:creationId xmlns:a16="http://schemas.microsoft.com/office/drawing/2014/main" id="{C91BF3E1-F344-48C6-A44B-238B920122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60426" y="2940805"/>
            <a:ext cx="681931" cy="563728"/>
          </a:xfrm>
          <a:prstGeom prst="rect">
            <a:avLst/>
          </a:prstGeom>
        </p:spPr>
      </p:pic>
      <p:cxnSp>
        <p:nvCxnSpPr>
          <p:cNvPr id="109" name="Straight Connector 108">
            <a:extLst>
              <a:ext uri="{FF2B5EF4-FFF2-40B4-BE49-F238E27FC236}">
                <a16:creationId xmlns:a16="http://schemas.microsoft.com/office/drawing/2014/main" id="{DF8AD19C-0BCE-4CFA-B716-2F8FD2282B9D}"/>
              </a:ext>
            </a:extLst>
          </p:cNvPr>
          <p:cNvCxnSpPr/>
          <p:nvPr/>
        </p:nvCxnSpPr>
        <p:spPr>
          <a:xfrm>
            <a:off x="4076700" y="904758"/>
            <a:ext cx="0" cy="3333983"/>
          </a:xfrm>
          <a:prstGeom prst="line">
            <a:avLst/>
          </a:prstGeom>
          <a:ln w="79375" cap="rnd">
            <a:solidFill>
              <a:schemeClr val="accent2">
                <a:lumMod val="75000"/>
              </a:schemeClr>
            </a:solidFill>
            <a:round/>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70F595F6-0053-4ADB-8FE4-E7C30CD89086}"/>
              </a:ext>
            </a:extLst>
          </p:cNvPr>
          <p:cNvGrpSpPr/>
          <p:nvPr/>
        </p:nvGrpSpPr>
        <p:grpSpPr>
          <a:xfrm>
            <a:off x="7910120" y="4136253"/>
            <a:ext cx="1249120" cy="934953"/>
            <a:chOff x="7938791" y="4105773"/>
            <a:chExt cx="1249120" cy="934953"/>
          </a:xfrm>
        </p:grpSpPr>
        <p:pic>
          <p:nvPicPr>
            <p:cNvPr id="112" name="Graphic 111">
              <a:extLst>
                <a:ext uri="{FF2B5EF4-FFF2-40B4-BE49-F238E27FC236}">
                  <a16:creationId xmlns:a16="http://schemas.microsoft.com/office/drawing/2014/main" id="{2C90E739-A402-459B-9913-18524438C0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4869" y="4105773"/>
              <a:ext cx="1173042" cy="783266"/>
            </a:xfrm>
            <a:prstGeom prst="rect">
              <a:avLst/>
            </a:prstGeom>
          </p:spPr>
        </p:pic>
        <p:pic>
          <p:nvPicPr>
            <p:cNvPr id="111" name="Graphic 110">
              <a:extLst>
                <a:ext uri="{FF2B5EF4-FFF2-40B4-BE49-F238E27FC236}">
                  <a16:creationId xmlns:a16="http://schemas.microsoft.com/office/drawing/2014/main" id="{F61851DA-D80D-4984-BF60-45B1DDD208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38842" y="4660339"/>
              <a:ext cx="525097" cy="320514"/>
            </a:xfrm>
            <a:prstGeom prst="rect">
              <a:avLst/>
            </a:prstGeom>
          </p:spPr>
        </p:pic>
        <p:pic>
          <p:nvPicPr>
            <p:cNvPr id="110" name="Graphic 109">
              <a:extLst>
                <a:ext uri="{FF2B5EF4-FFF2-40B4-BE49-F238E27FC236}">
                  <a16:creationId xmlns:a16="http://schemas.microsoft.com/office/drawing/2014/main" id="{B79E5A43-6871-462F-91EA-8AD55B3EAC2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938791" y="4744080"/>
              <a:ext cx="480772" cy="296646"/>
            </a:xfrm>
            <a:prstGeom prst="rect">
              <a:avLst/>
            </a:prstGeom>
          </p:spPr>
        </p:pic>
      </p:grpSp>
      <p:pic>
        <p:nvPicPr>
          <p:cNvPr id="114" name="Graphic 113">
            <a:extLst>
              <a:ext uri="{FF2B5EF4-FFF2-40B4-BE49-F238E27FC236}">
                <a16:creationId xmlns:a16="http://schemas.microsoft.com/office/drawing/2014/main" id="{1F69B293-97FD-4BEB-A7A0-8A5768035A0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436736" y="155936"/>
            <a:ext cx="312688" cy="289236"/>
          </a:xfrm>
          <a:prstGeom prst="rect">
            <a:avLst/>
          </a:prstGeom>
        </p:spPr>
      </p:pic>
      <p:pic>
        <p:nvPicPr>
          <p:cNvPr id="115" name="Graphic 114">
            <a:extLst>
              <a:ext uri="{FF2B5EF4-FFF2-40B4-BE49-F238E27FC236}">
                <a16:creationId xmlns:a16="http://schemas.microsoft.com/office/drawing/2014/main" id="{5EF96353-C5A5-467D-966F-AC6FD71AC92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686757" y="1669751"/>
            <a:ext cx="297021" cy="305888"/>
          </a:xfrm>
          <a:prstGeom prst="rect">
            <a:avLst/>
          </a:prstGeom>
        </p:spPr>
      </p:pic>
      <p:pic>
        <p:nvPicPr>
          <p:cNvPr id="116" name="Graphic 115">
            <a:extLst>
              <a:ext uri="{FF2B5EF4-FFF2-40B4-BE49-F238E27FC236}">
                <a16:creationId xmlns:a16="http://schemas.microsoft.com/office/drawing/2014/main" id="{C3079991-F5DD-40B8-8460-6C9E12733C3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917286">
            <a:off x="145842" y="2699311"/>
            <a:ext cx="312688" cy="289236"/>
          </a:xfrm>
          <a:prstGeom prst="rect">
            <a:avLst/>
          </a:prstGeom>
        </p:spPr>
      </p:pic>
    </p:spTree>
    <p:extLst>
      <p:ext uri="{BB962C8B-B14F-4D97-AF65-F5344CB8AC3E}">
        <p14:creationId xmlns:p14="http://schemas.microsoft.com/office/powerpoint/2010/main" val="1326099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DA8D1931-8881-45C9-8481-2499D79D78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57082" y="171590"/>
            <a:ext cx="437172" cy="437172"/>
          </a:xfrm>
          <a:prstGeom prst="rect">
            <a:avLst/>
          </a:prstGeom>
        </p:spPr>
      </p:pic>
      <p:grpSp>
        <p:nvGrpSpPr>
          <p:cNvPr id="25" name="Group 24">
            <a:extLst>
              <a:ext uri="{FF2B5EF4-FFF2-40B4-BE49-F238E27FC236}">
                <a16:creationId xmlns:a16="http://schemas.microsoft.com/office/drawing/2014/main" id="{99435E8E-C6F3-4FEF-9FC9-F4BFC1F22E3D}"/>
              </a:ext>
            </a:extLst>
          </p:cNvPr>
          <p:cNvGrpSpPr/>
          <p:nvPr/>
        </p:nvGrpSpPr>
        <p:grpSpPr>
          <a:xfrm>
            <a:off x="4769998" y="1645962"/>
            <a:ext cx="858281" cy="437172"/>
            <a:chOff x="359351" y="4372149"/>
            <a:chExt cx="858281" cy="437172"/>
          </a:xfrm>
          <a:solidFill>
            <a:schemeClr val="bg1">
              <a:lumMod val="90000"/>
            </a:schemeClr>
          </a:solidFill>
        </p:grpSpPr>
        <p:pic>
          <p:nvPicPr>
            <p:cNvPr id="26" name="Graphic 25">
              <a:extLst>
                <a:ext uri="{FF2B5EF4-FFF2-40B4-BE49-F238E27FC236}">
                  <a16:creationId xmlns:a16="http://schemas.microsoft.com/office/drawing/2014/main" id="{949C243E-6C72-4E70-83BE-132D621FDE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9351" y="4372149"/>
              <a:ext cx="437172" cy="437172"/>
            </a:xfrm>
            <a:prstGeom prst="rect">
              <a:avLst/>
            </a:prstGeom>
          </p:spPr>
        </p:pic>
        <p:pic>
          <p:nvPicPr>
            <p:cNvPr id="27" name="Graphic 26">
              <a:extLst>
                <a:ext uri="{FF2B5EF4-FFF2-40B4-BE49-F238E27FC236}">
                  <a16:creationId xmlns:a16="http://schemas.microsoft.com/office/drawing/2014/main" id="{39879B80-EA96-455E-B3F6-5CD1E8861A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0460" y="4372149"/>
              <a:ext cx="437172" cy="437172"/>
            </a:xfrm>
            <a:prstGeom prst="rect">
              <a:avLst/>
            </a:prstGeom>
          </p:spPr>
        </p:pic>
      </p:grpSp>
      <p:graphicFrame>
        <p:nvGraphicFramePr>
          <p:cNvPr id="14" name="Chart Placeholder 28">
            <a:extLst>
              <a:ext uri="{FF2B5EF4-FFF2-40B4-BE49-F238E27FC236}">
                <a16:creationId xmlns:a16="http://schemas.microsoft.com/office/drawing/2014/main" id="{9E7213CC-1F1F-4B63-A64D-C2AF70BE2909}"/>
              </a:ext>
            </a:extLst>
          </p:cNvPr>
          <p:cNvGraphicFramePr>
            <a:graphicFrameLocks/>
          </p:cNvGraphicFramePr>
          <p:nvPr>
            <p:extLst>
              <p:ext uri="{D42A27DB-BD31-4B8C-83A1-F6EECF244321}">
                <p14:modId xmlns:p14="http://schemas.microsoft.com/office/powerpoint/2010/main" val="891269733"/>
              </p:ext>
            </p:extLst>
          </p:nvPr>
        </p:nvGraphicFramePr>
        <p:xfrm>
          <a:off x="442914" y="2442683"/>
          <a:ext cx="7559039" cy="2448293"/>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Group 16">
            <a:extLst>
              <a:ext uri="{FF2B5EF4-FFF2-40B4-BE49-F238E27FC236}">
                <a16:creationId xmlns:a16="http://schemas.microsoft.com/office/drawing/2014/main" id="{56E13E02-7D25-4455-9AF8-0FCC3DE3D967}"/>
              </a:ext>
            </a:extLst>
          </p:cNvPr>
          <p:cNvGrpSpPr/>
          <p:nvPr/>
        </p:nvGrpSpPr>
        <p:grpSpPr>
          <a:xfrm rot="5400000">
            <a:off x="5816126" y="-343063"/>
            <a:ext cx="1400100" cy="2958715"/>
            <a:chOff x="656492" y="826239"/>
            <a:chExt cx="1653515" cy="3331614"/>
          </a:xfrm>
        </p:grpSpPr>
        <p:sp>
          <p:nvSpPr>
            <p:cNvPr id="18" name="Rectangle: Rounded Corners 17">
              <a:extLst>
                <a:ext uri="{FF2B5EF4-FFF2-40B4-BE49-F238E27FC236}">
                  <a16:creationId xmlns:a16="http://schemas.microsoft.com/office/drawing/2014/main" id="{22E72155-4203-4651-9C71-C3A7A51F84B6}"/>
                </a:ext>
              </a:extLst>
            </p:cNvPr>
            <p:cNvSpPr/>
            <p:nvPr/>
          </p:nvSpPr>
          <p:spPr>
            <a:xfrm>
              <a:off x="656492" y="826239"/>
              <a:ext cx="1653515" cy="3331614"/>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9" name="Rectangle: Rounded Corners 18">
              <a:extLst>
                <a:ext uri="{FF2B5EF4-FFF2-40B4-BE49-F238E27FC236}">
                  <a16:creationId xmlns:a16="http://schemas.microsoft.com/office/drawing/2014/main" id="{F232495B-CB63-467F-9B16-D90572A71D87}"/>
                </a:ext>
              </a:extLst>
            </p:cNvPr>
            <p:cNvSpPr/>
            <p:nvPr/>
          </p:nvSpPr>
          <p:spPr>
            <a:xfrm>
              <a:off x="759138" y="916473"/>
              <a:ext cx="1448223" cy="3151147"/>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Rectangle: Rounded Corners 19">
              <a:extLst>
                <a:ext uri="{FF2B5EF4-FFF2-40B4-BE49-F238E27FC236}">
                  <a16:creationId xmlns:a16="http://schemas.microsoft.com/office/drawing/2014/main" id="{B8EDAE5F-6F6D-41E0-80DA-85FAC672D6D6}"/>
                </a:ext>
              </a:extLst>
            </p:cNvPr>
            <p:cNvSpPr/>
            <p:nvPr/>
          </p:nvSpPr>
          <p:spPr>
            <a:xfrm>
              <a:off x="860235" y="1009018"/>
              <a:ext cx="1246028" cy="2966056"/>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ext Placeholder 12">
            <a:extLst>
              <a:ext uri="{FF2B5EF4-FFF2-40B4-BE49-F238E27FC236}">
                <a16:creationId xmlns:a16="http://schemas.microsoft.com/office/drawing/2014/main" id="{8AE4F20F-7A54-4897-B61C-6F0A68B8E2A4}"/>
              </a:ext>
            </a:extLst>
          </p:cNvPr>
          <p:cNvSpPr txBox="1">
            <a:spLocks/>
          </p:cNvSpPr>
          <p:nvPr/>
        </p:nvSpPr>
        <p:spPr>
          <a:xfrm>
            <a:off x="5251254" y="678609"/>
            <a:ext cx="2529840" cy="942724"/>
          </a:xfrm>
          <a:prstGeom prst="rect">
            <a:avLst/>
          </a:prstGeom>
        </p:spPr>
        <p:txBody>
          <a:bodyPr vert="horz" lIns="91440" tIns="45720" rIns="91440" bIns="45720" rtlCol="0">
            <a:noAutofit/>
          </a:bodyPr>
          <a:lstStyle>
            <a:lvl1pPr indent="0" algn="thaiDist" defTabSz="685800">
              <a:lnSpc>
                <a:spcPct val="95000"/>
              </a:lnSpc>
              <a:spcBef>
                <a:spcPts val="0"/>
              </a:spcBef>
              <a:buFont typeface="Arial" panose="020B0604020202020204" pitchFamily="34" charset="0"/>
              <a:buNone/>
              <a:defRPr sz="1000" b="0" spc="0" baseline="0">
                <a:effectLs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05000"/>
              </a:lnSpc>
            </a:pPr>
            <a:r>
              <a:rPr lang="en-US" dirty="0">
                <a:solidFill>
                  <a:schemeClr val="bg1"/>
                </a:solidFill>
              </a:rPr>
              <a:t>Lorem Ipsum has been the industry's standard dummy text ever since the 1500s, when an unknown printer took a galley of type and scrambled it to make a type specimen book. </a:t>
            </a:r>
          </a:p>
        </p:txBody>
      </p:sp>
      <p:sp>
        <p:nvSpPr>
          <p:cNvPr id="16" name="Text Placeholder 14">
            <a:extLst>
              <a:ext uri="{FF2B5EF4-FFF2-40B4-BE49-F238E27FC236}">
                <a16:creationId xmlns:a16="http://schemas.microsoft.com/office/drawing/2014/main" id="{3D62CB1F-6476-41E7-8BC6-B1825B4B26E2}"/>
              </a:ext>
            </a:extLst>
          </p:cNvPr>
          <p:cNvSpPr txBox="1">
            <a:spLocks/>
          </p:cNvSpPr>
          <p:nvPr/>
        </p:nvSpPr>
        <p:spPr>
          <a:xfrm>
            <a:off x="368492" y="375646"/>
            <a:ext cx="4324243" cy="1400099"/>
          </a:xfrm>
          <a:prstGeom prst="rect">
            <a:avLst/>
          </a:prstGeom>
        </p:spPr>
        <p:txBody>
          <a:bodyPr vert="horz" lIns="91440" tIns="45720" rIns="91440" bIns="45720" rtlCol="0">
            <a:noAutofit/>
          </a:bodyPr>
          <a:lstStyle>
            <a:lvl1pPr indent="0" defTabSz="685800">
              <a:lnSpc>
                <a:spcPct val="105000"/>
              </a:lnSpc>
              <a:spcBef>
                <a:spcPts val="750"/>
              </a:spcBef>
              <a:buFont typeface="Arial" panose="020B0604020202020204" pitchFamily="34" charset="0"/>
              <a:buNone/>
              <a:defRPr sz="4800" b="1" baseline="0">
                <a:latin typeface="+mj-lt"/>
                <a:cs typeface="+mj-cs"/>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a:t>Happy Chinese New Year 2024!!</a:t>
            </a:r>
          </a:p>
        </p:txBody>
      </p:sp>
      <p:pic>
        <p:nvPicPr>
          <p:cNvPr id="22" name="Graphic 21">
            <a:extLst>
              <a:ext uri="{FF2B5EF4-FFF2-40B4-BE49-F238E27FC236}">
                <a16:creationId xmlns:a16="http://schemas.microsoft.com/office/drawing/2014/main" id="{62C29F2B-33B6-4D35-96EF-026EFAF41C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6653" y="191301"/>
            <a:ext cx="898124" cy="489885"/>
          </a:xfrm>
          <a:prstGeom prst="rect">
            <a:avLst/>
          </a:prstGeom>
        </p:spPr>
      </p:pic>
      <p:pic>
        <p:nvPicPr>
          <p:cNvPr id="23" name="Graphic 22">
            <a:extLst>
              <a:ext uri="{FF2B5EF4-FFF2-40B4-BE49-F238E27FC236}">
                <a16:creationId xmlns:a16="http://schemas.microsoft.com/office/drawing/2014/main" id="{46C23EF2-1407-4B5A-9E45-CE40B18D4A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06813" y="1349916"/>
            <a:ext cx="800682" cy="542834"/>
          </a:xfrm>
          <a:prstGeom prst="rect">
            <a:avLst/>
          </a:prstGeom>
        </p:spPr>
      </p:pic>
      <p:pic>
        <p:nvPicPr>
          <p:cNvPr id="24" name="Graphic 23">
            <a:extLst>
              <a:ext uri="{FF2B5EF4-FFF2-40B4-BE49-F238E27FC236}">
                <a16:creationId xmlns:a16="http://schemas.microsoft.com/office/drawing/2014/main" id="{0D71F9FA-CCB7-44B4-9600-566195C4C8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160" y="4563908"/>
            <a:ext cx="770462" cy="407892"/>
          </a:xfrm>
          <a:prstGeom prst="rect">
            <a:avLst/>
          </a:prstGeom>
        </p:spPr>
      </p:pic>
    </p:spTree>
    <p:extLst>
      <p:ext uri="{BB962C8B-B14F-4D97-AF65-F5344CB8AC3E}">
        <p14:creationId xmlns:p14="http://schemas.microsoft.com/office/powerpoint/2010/main" val="2685832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3D1DE742-94F7-48A0-BAF1-DD3E8BCDF68F}"/>
              </a:ext>
            </a:extLst>
          </p:cNvPr>
          <p:cNvGrpSpPr/>
          <p:nvPr/>
        </p:nvGrpSpPr>
        <p:grpSpPr>
          <a:xfrm>
            <a:off x="8076990" y="3733049"/>
            <a:ext cx="858281" cy="437172"/>
            <a:chOff x="359351" y="4372149"/>
            <a:chExt cx="858281" cy="437172"/>
          </a:xfrm>
          <a:solidFill>
            <a:schemeClr val="bg1">
              <a:lumMod val="90000"/>
            </a:schemeClr>
          </a:solidFill>
        </p:grpSpPr>
        <p:pic>
          <p:nvPicPr>
            <p:cNvPr id="72" name="Graphic 71">
              <a:extLst>
                <a:ext uri="{FF2B5EF4-FFF2-40B4-BE49-F238E27FC236}">
                  <a16:creationId xmlns:a16="http://schemas.microsoft.com/office/drawing/2014/main" id="{DE26054E-0DCB-4CC8-9258-5DE2526382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9351" y="4372149"/>
              <a:ext cx="437172" cy="437172"/>
            </a:xfrm>
            <a:prstGeom prst="rect">
              <a:avLst/>
            </a:prstGeom>
          </p:spPr>
        </p:pic>
        <p:pic>
          <p:nvPicPr>
            <p:cNvPr id="73" name="Graphic 72">
              <a:extLst>
                <a:ext uri="{FF2B5EF4-FFF2-40B4-BE49-F238E27FC236}">
                  <a16:creationId xmlns:a16="http://schemas.microsoft.com/office/drawing/2014/main" id="{53376803-BBFD-4EE4-A39D-CEC0448AF7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0460" y="4372149"/>
              <a:ext cx="437172" cy="437172"/>
            </a:xfrm>
            <a:prstGeom prst="rect">
              <a:avLst/>
            </a:prstGeom>
          </p:spPr>
        </p:pic>
      </p:grpSp>
      <p:pic>
        <p:nvPicPr>
          <p:cNvPr id="70" name="Graphic 69">
            <a:extLst>
              <a:ext uri="{FF2B5EF4-FFF2-40B4-BE49-F238E27FC236}">
                <a16:creationId xmlns:a16="http://schemas.microsoft.com/office/drawing/2014/main" id="{B848D244-C881-4422-BAD7-9951F32BCE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14375" y="199362"/>
            <a:ext cx="437172" cy="437172"/>
          </a:xfrm>
          <a:prstGeom prst="rect">
            <a:avLst/>
          </a:prstGeom>
        </p:spPr>
      </p:pic>
      <p:pic>
        <p:nvPicPr>
          <p:cNvPr id="77" name="Graphic 76">
            <a:extLst>
              <a:ext uri="{FF2B5EF4-FFF2-40B4-BE49-F238E27FC236}">
                <a16:creationId xmlns:a16="http://schemas.microsoft.com/office/drawing/2014/main" id="{7E69E8EE-298F-4EE6-AF5A-635B7B72E7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2395" y="3143344"/>
            <a:ext cx="437172" cy="437172"/>
          </a:xfrm>
          <a:prstGeom prst="rect">
            <a:avLst/>
          </a:prstGeom>
        </p:spPr>
      </p:pic>
      <p:grpSp>
        <p:nvGrpSpPr>
          <p:cNvPr id="80" name="Group 79">
            <a:extLst>
              <a:ext uri="{FF2B5EF4-FFF2-40B4-BE49-F238E27FC236}">
                <a16:creationId xmlns:a16="http://schemas.microsoft.com/office/drawing/2014/main" id="{FB470586-7EEC-4BE5-BD2E-332A2097B00C}"/>
              </a:ext>
            </a:extLst>
          </p:cNvPr>
          <p:cNvGrpSpPr/>
          <p:nvPr/>
        </p:nvGrpSpPr>
        <p:grpSpPr>
          <a:xfrm>
            <a:off x="1917947" y="275000"/>
            <a:ext cx="858281" cy="437172"/>
            <a:chOff x="359351" y="4372149"/>
            <a:chExt cx="858281" cy="437172"/>
          </a:xfrm>
          <a:solidFill>
            <a:schemeClr val="bg1">
              <a:lumMod val="90000"/>
            </a:schemeClr>
          </a:solidFill>
        </p:grpSpPr>
        <p:pic>
          <p:nvPicPr>
            <p:cNvPr id="81" name="Graphic 80">
              <a:extLst>
                <a:ext uri="{FF2B5EF4-FFF2-40B4-BE49-F238E27FC236}">
                  <a16:creationId xmlns:a16="http://schemas.microsoft.com/office/drawing/2014/main" id="{4355585A-37FF-443A-8B40-768ED5614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9351" y="4372149"/>
              <a:ext cx="437172" cy="437172"/>
            </a:xfrm>
            <a:prstGeom prst="rect">
              <a:avLst/>
            </a:prstGeom>
          </p:spPr>
        </p:pic>
        <p:pic>
          <p:nvPicPr>
            <p:cNvPr id="82" name="Graphic 81">
              <a:extLst>
                <a:ext uri="{FF2B5EF4-FFF2-40B4-BE49-F238E27FC236}">
                  <a16:creationId xmlns:a16="http://schemas.microsoft.com/office/drawing/2014/main" id="{ABF32133-A0E9-4F93-AA76-AF08DC7EB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0460" y="4372149"/>
              <a:ext cx="437172" cy="437172"/>
            </a:xfrm>
            <a:prstGeom prst="rect">
              <a:avLst/>
            </a:prstGeom>
          </p:spPr>
        </p:pic>
      </p:grpSp>
      <p:grpSp>
        <p:nvGrpSpPr>
          <p:cNvPr id="66" name="Group 65">
            <a:extLst>
              <a:ext uri="{FF2B5EF4-FFF2-40B4-BE49-F238E27FC236}">
                <a16:creationId xmlns:a16="http://schemas.microsoft.com/office/drawing/2014/main" id="{77EA9091-4AC9-47E7-8F0F-41B9CDE93B64}"/>
              </a:ext>
            </a:extLst>
          </p:cNvPr>
          <p:cNvGrpSpPr/>
          <p:nvPr/>
        </p:nvGrpSpPr>
        <p:grpSpPr>
          <a:xfrm>
            <a:off x="6123539" y="586822"/>
            <a:ext cx="2520386" cy="3331614"/>
            <a:chOff x="656492" y="826239"/>
            <a:chExt cx="2520386" cy="3331614"/>
          </a:xfrm>
        </p:grpSpPr>
        <p:sp>
          <p:nvSpPr>
            <p:cNvPr id="67" name="Rectangle: Rounded Corners 66">
              <a:extLst>
                <a:ext uri="{FF2B5EF4-FFF2-40B4-BE49-F238E27FC236}">
                  <a16:creationId xmlns:a16="http://schemas.microsoft.com/office/drawing/2014/main" id="{AA606CCF-ECAC-48BC-BDCA-A404EEDBE021}"/>
                </a:ext>
              </a:extLst>
            </p:cNvPr>
            <p:cNvSpPr/>
            <p:nvPr/>
          </p:nvSpPr>
          <p:spPr>
            <a:xfrm>
              <a:off x="656492" y="826239"/>
              <a:ext cx="2520386" cy="3331614"/>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8" name="Rectangle: Rounded Corners 67">
              <a:extLst>
                <a:ext uri="{FF2B5EF4-FFF2-40B4-BE49-F238E27FC236}">
                  <a16:creationId xmlns:a16="http://schemas.microsoft.com/office/drawing/2014/main" id="{533AC30D-4766-49A6-9F8C-324E92F754D5}"/>
                </a:ext>
              </a:extLst>
            </p:cNvPr>
            <p:cNvSpPr/>
            <p:nvPr/>
          </p:nvSpPr>
          <p:spPr>
            <a:xfrm>
              <a:off x="747913" y="916473"/>
              <a:ext cx="2337544" cy="3151147"/>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9" name="Rectangle: Rounded Corners 68">
              <a:extLst>
                <a:ext uri="{FF2B5EF4-FFF2-40B4-BE49-F238E27FC236}">
                  <a16:creationId xmlns:a16="http://schemas.microsoft.com/office/drawing/2014/main" id="{39AB684D-677E-459A-97A3-A0B5F072C6B1}"/>
                </a:ext>
              </a:extLst>
            </p:cNvPr>
            <p:cNvSpPr/>
            <p:nvPr/>
          </p:nvSpPr>
          <p:spPr>
            <a:xfrm>
              <a:off x="825836" y="1009018"/>
              <a:ext cx="2181698" cy="2966056"/>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62" name="Group 61">
            <a:extLst>
              <a:ext uri="{FF2B5EF4-FFF2-40B4-BE49-F238E27FC236}">
                <a16:creationId xmlns:a16="http://schemas.microsoft.com/office/drawing/2014/main" id="{081F8B53-4E33-4EED-A226-F03A3A597817}"/>
              </a:ext>
            </a:extLst>
          </p:cNvPr>
          <p:cNvGrpSpPr/>
          <p:nvPr/>
        </p:nvGrpSpPr>
        <p:grpSpPr>
          <a:xfrm>
            <a:off x="3311807" y="591789"/>
            <a:ext cx="2520386" cy="3331614"/>
            <a:chOff x="656492" y="826239"/>
            <a:chExt cx="2520386" cy="3331614"/>
          </a:xfrm>
        </p:grpSpPr>
        <p:sp>
          <p:nvSpPr>
            <p:cNvPr id="63" name="Rectangle: Rounded Corners 62">
              <a:extLst>
                <a:ext uri="{FF2B5EF4-FFF2-40B4-BE49-F238E27FC236}">
                  <a16:creationId xmlns:a16="http://schemas.microsoft.com/office/drawing/2014/main" id="{0AFC4ABB-5371-4B33-94F7-8EBC7F5E2766}"/>
                </a:ext>
              </a:extLst>
            </p:cNvPr>
            <p:cNvSpPr/>
            <p:nvPr/>
          </p:nvSpPr>
          <p:spPr>
            <a:xfrm>
              <a:off x="656492" y="826239"/>
              <a:ext cx="2520386" cy="3331614"/>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4" name="Rectangle: Rounded Corners 63">
              <a:extLst>
                <a:ext uri="{FF2B5EF4-FFF2-40B4-BE49-F238E27FC236}">
                  <a16:creationId xmlns:a16="http://schemas.microsoft.com/office/drawing/2014/main" id="{98A45331-14D5-400D-8AEB-BD057B7141D1}"/>
                </a:ext>
              </a:extLst>
            </p:cNvPr>
            <p:cNvSpPr/>
            <p:nvPr/>
          </p:nvSpPr>
          <p:spPr>
            <a:xfrm>
              <a:off x="747913" y="916473"/>
              <a:ext cx="2337544" cy="3151147"/>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5" name="Rectangle: Rounded Corners 64">
              <a:extLst>
                <a:ext uri="{FF2B5EF4-FFF2-40B4-BE49-F238E27FC236}">
                  <a16:creationId xmlns:a16="http://schemas.microsoft.com/office/drawing/2014/main" id="{2C922EB3-E171-427F-9C77-CEA434DB410B}"/>
                </a:ext>
              </a:extLst>
            </p:cNvPr>
            <p:cNvSpPr/>
            <p:nvPr/>
          </p:nvSpPr>
          <p:spPr>
            <a:xfrm>
              <a:off x="825836" y="1009018"/>
              <a:ext cx="2181698" cy="2966056"/>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61" name="Group 60">
            <a:extLst>
              <a:ext uri="{FF2B5EF4-FFF2-40B4-BE49-F238E27FC236}">
                <a16:creationId xmlns:a16="http://schemas.microsoft.com/office/drawing/2014/main" id="{7546429F-F8A9-4555-BD1B-5E4873B87992}"/>
              </a:ext>
            </a:extLst>
          </p:cNvPr>
          <p:cNvGrpSpPr/>
          <p:nvPr/>
        </p:nvGrpSpPr>
        <p:grpSpPr>
          <a:xfrm>
            <a:off x="500075" y="591789"/>
            <a:ext cx="2520386" cy="3331614"/>
            <a:chOff x="656492" y="826239"/>
            <a:chExt cx="2520386" cy="3331614"/>
          </a:xfrm>
        </p:grpSpPr>
        <p:sp>
          <p:nvSpPr>
            <p:cNvPr id="60" name="Rectangle: Rounded Corners 59">
              <a:extLst>
                <a:ext uri="{FF2B5EF4-FFF2-40B4-BE49-F238E27FC236}">
                  <a16:creationId xmlns:a16="http://schemas.microsoft.com/office/drawing/2014/main" id="{2B0A9090-0B79-41A9-AD8F-030397278774}"/>
                </a:ext>
              </a:extLst>
            </p:cNvPr>
            <p:cNvSpPr/>
            <p:nvPr/>
          </p:nvSpPr>
          <p:spPr>
            <a:xfrm>
              <a:off x="656492" y="826239"/>
              <a:ext cx="2520386" cy="3331614"/>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9" name="Rectangle: Rounded Corners 58">
              <a:extLst>
                <a:ext uri="{FF2B5EF4-FFF2-40B4-BE49-F238E27FC236}">
                  <a16:creationId xmlns:a16="http://schemas.microsoft.com/office/drawing/2014/main" id="{C4F56BB7-5F60-46C6-A05B-783869A63CF9}"/>
                </a:ext>
              </a:extLst>
            </p:cNvPr>
            <p:cNvSpPr/>
            <p:nvPr/>
          </p:nvSpPr>
          <p:spPr>
            <a:xfrm>
              <a:off x="747913" y="916473"/>
              <a:ext cx="2337544" cy="3151147"/>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7" name="Rectangle: Rounded Corners 26">
              <a:extLst>
                <a:ext uri="{FF2B5EF4-FFF2-40B4-BE49-F238E27FC236}">
                  <a16:creationId xmlns:a16="http://schemas.microsoft.com/office/drawing/2014/main" id="{896E9693-8B71-41A8-B99E-9FCC530DB266}"/>
                </a:ext>
              </a:extLst>
            </p:cNvPr>
            <p:cNvSpPr/>
            <p:nvPr/>
          </p:nvSpPr>
          <p:spPr>
            <a:xfrm>
              <a:off x="825836" y="1009018"/>
              <a:ext cx="2181698" cy="2966056"/>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aphicFrame>
        <p:nvGraphicFramePr>
          <p:cNvPr id="30" name="Chart Placeholder 25">
            <a:extLst>
              <a:ext uri="{FF2B5EF4-FFF2-40B4-BE49-F238E27FC236}">
                <a16:creationId xmlns:a16="http://schemas.microsoft.com/office/drawing/2014/main" id="{1A730419-98FA-4D05-8E31-9EACAE364670}"/>
              </a:ext>
            </a:extLst>
          </p:cNvPr>
          <p:cNvGraphicFramePr>
            <a:graphicFrameLocks/>
          </p:cNvGraphicFramePr>
          <p:nvPr>
            <p:extLst>
              <p:ext uri="{D42A27DB-BD31-4B8C-83A1-F6EECF244321}">
                <p14:modId xmlns:p14="http://schemas.microsoft.com/office/powerpoint/2010/main" val="3109176331"/>
              </p:ext>
            </p:extLst>
          </p:nvPr>
        </p:nvGraphicFramePr>
        <p:xfrm>
          <a:off x="857855" y="902003"/>
          <a:ext cx="1816100" cy="16224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Placeholder 32">
            <a:extLst>
              <a:ext uri="{FF2B5EF4-FFF2-40B4-BE49-F238E27FC236}">
                <a16:creationId xmlns:a16="http://schemas.microsoft.com/office/drawing/2014/main" id="{830DE259-18C1-48BC-837B-2D96C2F1FF99}"/>
              </a:ext>
            </a:extLst>
          </p:cNvPr>
          <p:cNvGraphicFramePr>
            <a:graphicFrameLocks/>
          </p:cNvGraphicFramePr>
          <p:nvPr>
            <p:extLst>
              <p:ext uri="{D42A27DB-BD31-4B8C-83A1-F6EECF244321}">
                <p14:modId xmlns:p14="http://schemas.microsoft.com/office/powerpoint/2010/main" val="1341647247"/>
              </p:ext>
            </p:extLst>
          </p:nvPr>
        </p:nvGraphicFramePr>
        <p:xfrm>
          <a:off x="3658313" y="902004"/>
          <a:ext cx="1816100" cy="16224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Chart Placeholder 35">
            <a:extLst>
              <a:ext uri="{FF2B5EF4-FFF2-40B4-BE49-F238E27FC236}">
                <a16:creationId xmlns:a16="http://schemas.microsoft.com/office/drawing/2014/main" id="{90F9C633-1EAC-45FA-87B2-200EF95FA46C}"/>
              </a:ext>
            </a:extLst>
          </p:cNvPr>
          <p:cNvGraphicFramePr>
            <a:graphicFrameLocks/>
          </p:cNvGraphicFramePr>
          <p:nvPr>
            <p:extLst>
              <p:ext uri="{D42A27DB-BD31-4B8C-83A1-F6EECF244321}">
                <p14:modId xmlns:p14="http://schemas.microsoft.com/office/powerpoint/2010/main" val="2696974005"/>
              </p:ext>
            </p:extLst>
          </p:nvPr>
        </p:nvGraphicFramePr>
        <p:xfrm>
          <a:off x="6470045" y="902003"/>
          <a:ext cx="1816100" cy="1622425"/>
        </p:xfrm>
        <a:graphic>
          <a:graphicData uri="http://schemas.openxmlformats.org/drawingml/2006/chart">
            <c:chart xmlns:c="http://schemas.openxmlformats.org/drawingml/2006/chart" xmlns:r="http://schemas.openxmlformats.org/officeDocument/2006/relationships" r:id="rId6"/>
          </a:graphicData>
        </a:graphic>
      </p:graphicFrame>
      <p:grpSp>
        <p:nvGrpSpPr>
          <p:cNvPr id="33" name="Group 32">
            <a:extLst>
              <a:ext uri="{FF2B5EF4-FFF2-40B4-BE49-F238E27FC236}">
                <a16:creationId xmlns:a16="http://schemas.microsoft.com/office/drawing/2014/main" id="{B94CD9C8-8DC6-4FE1-B654-959A4E8F8F3D}"/>
              </a:ext>
            </a:extLst>
          </p:cNvPr>
          <p:cNvGrpSpPr/>
          <p:nvPr/>
        </p:nvGrpSpPr>
        <p:grpSpPr>
          <a:xfrm>
            <a:off x="4356979" y="1507187"/>
            <a:ext cx="429288" cy="429297"/>
            <a:chOff x="1832159" y="2151571"/>
            <a:chExt cx="554343" cy="554354"/>
          </a:xfrm>
          <a:solidFill>
            <a:schemeClr val="accent2"/>
          </a:solidFill>
        </p:grpSpPr>
        <p:sp>
          <p:nvSpPr>
            <p:cNvPr id="34" name="Freeform: Shape 33">
              <a:extLst>
                <a:ext uri="{FF2B5EF4-FFF2-40B4-BE49-F238E27FC236}">
                  <a16:creationId xmlns:a16="http://schemas.microsoft.com/office/drawing/2014/main" id="{61075B5A-6749-46BF-BBC7-4F0D830920FF}"/>
                </a:ext>
              </a:extLst>
            </p:cNvPr>
            <p:cNvSpPr/>
            <p:nvPr/>
          </p:nvSpPr>
          <p:spPr>
            <a:xfrm>
              <a:off x="1963795" y="2151571"/>
              <a:ext cx="292988" cy="292989"/>
            </a:xfrm>
            <a:custGeom>
              <a:avLst/>
              <a:gdLst>
                <a:gd name="connsiteX0" fmla="*/ 146527 w 292988"/>
                <a:gd name="connsiteY0" fmla="*/ 292856 h 292989"/>
                <a:gd name="connsiteX1" fmla="*/ -63 w 292988"/>
                <a:gd name="connsiteY1" fmla="*/ 146457 h 292989"/>
                <a:gd name="connsiteX2" fmla="*/ 146336 w 292988"/>
                <a:gd name="connsiteY2" fmla="*/ -133 h 292989"/>
                <a:gd name="connsiteX3" fmla="*/ 292926 w 292988"/>
                <a:gd name="connsiteY3" fmla="*/ 146266 h 292989"/>
                <a:gd name="connsiteX4" fmla="*/ 292926 w 292988"/>
                <a:gd name="connsiteY4" fmla="*/ 146361 h 292989"/>
                <a:gd name="connsiteX5" fmla="*/ 146527 w 292988"/>
                <a:gd name="connsiteY5" fmla="*/ 292856 h 292989"/>
                <a:gd name="connsiteX6" fmla="*/ 146527 w 292988"/>
                <a:gd name="connsiteY6" fmla="*/ 14154 h 292989"/>
                <a:gd name="connsiteX7" fmla="*/ 14701 w 292988"/>
                <a:gd name="connsiteY7" fmla="*/ 146742 h 292989"/>
                <a:gd name="connsiteX8" fmla="*/ 147289 w 292988"/>
                <a:gd name="connsiteY8" fmla="*/ 278568 h 292989"/>
                <a:gd name="connsiteX9" fmla="*/ 279115 w 292988"/>
                <a:gd name="connsiteY9" fmla="*/ 146361 h 292989"/>
                <a:gd name="connsiteX10" fmla="*/ 146527 w 292988"/>
                <a:gd name="connsiteY10" fmla="*/ 14154 h 29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88" h="292989">
                  <a:moveTo>
                    <a:pt x="146527" y="292856"/>
                  </a:moveTo>
                  <a:cubicBezTo>
                    <a:pt x="65622" y="292913"/>
                    <a:pt x="-6" y="227362"/>
                    <a:pt x="-63" y="146457"/>
                  </a:cubicBezTo>
                  <a:cubicBezTo>
                    <a:pt x="-120" y="65551"/>
                    <a:pt x="65431" y="-76"/>
                    <a:pt x="146336" y="-133"/>
                  </a:cubicBezTo>
                  <a:cubicBezTo>
                    <a:pt x="227242" y="-191"/>
                    <a:pt x="292869" y="65361"/>
                    <a:pt x="292926" y="146266"/>
                  </a:cubicBezTo>
                  <a:cubicBezTo>
                    <a:pt x="292926" y="146294"/>
                    <a:pt x="292926" y="146333"/>
                    <a:pt x="292926" y="146361"/>
                  </a:cubicBezTo>
                  <a:cubicBezTo>
                    <a:pt x="292821" y="227190"/>
                    <a:pt x="227356" y="292694"/>
                    <a:pt x="146527" y="292856"/>
                  </a:cubicBezTo>
                  <a:close/>
                  <a:moveTo>
                    <a:pt x="146527" y="14154"/>
                  </a:moveTo>
                  <a:cubicBezTo>
                    <a:pt x="73508" y="14364"/>
                    <a:pt x="14491" y="73724"/>
                    <a:pt x="14701" y="146742"/>
                  </a:cubicBezTo>
                  <a:cubicBezTo>
                    <a:pt x="14910" y="219761"/>
                    <a:pt x="74270" y="278778"/>
                    <a:pt x="147289" y="278568"/>
                  </a:cubicBezTo>
                  <a:cubicBezTo>
                    <a:pt x="220155" y="278359"/>
                    <a:pt x="279115" y="219228"/>
                    <a:pt x="279115" y="146361"/>
                  </a:cubicBezTo>
                  <a:cubicBezTo>
                    <a:pt x="279010" y="73238"/>
                    <a:pt x="219650" y="14049"/>
                    <a:pt x="146527" y="14154"/>
                  </a:cubicBezTo>
                  <a:close/>
                </a:path>
              </a:pathLst>
            </a:custGeom>
            <a:grpFill/>
            <a:ln w="9525" cap="rnd">
              <a:solidFill>
                <a:schemeClr val="accent2"/>
              </a:solidFill>
              <a:prstDash val="solid"/>
              <a:round/>
            </a:ln>
          </p:spPr>
          <p:txBody>
            <a:bodyPr rtlCol="0" anchor="ctr"/>
            <a:lstStyle/>
            <a:p>
              <a:endParaRPr lang="en-US" sz="1350"/>
            </a:p>
          </p:txBody>
        </p:sp>
        <p:sp>
          <p:nvSpPr>
            <p:cNvPr id="35" name="Freeform: Shape 34">
              <a:extLst>
                <a:ext uri="{FF2B5EF4-FFF2-40B4-BE49-F238E27FC236}">
                  <a16:creationId xmlns:a16="http://schemas.microsoft.com/office/drawing/2014/main" id="{F9221E08-76EC-4092-9B7C-418720F7E76A}"/>
                </a:ext>
              </a:extLst>
            </p:cNvPr>
            <p:cNvSpPr/>
            <p:nvPr/>
          </p:nvSpPr>
          <p:spPr>
            <a:xfrm>
              <a:off x="1832159" y="2496576"/>
              <a:ext cx="208397" cy="209349"/>
            </a:xfrm>
            <a:custGeom>
              <a:avLst/>
              <a:gdLst>
                <a:gd name="connsiteX0" fmla="*/ 142241 w 208397"/>
                <a:gd name="connsiteY0" fmla="*/ 209217 h 209349"/>
                <a:gd name="connsiteX1" fmla="*/ 142241 w 208397"/>
                <a:gd name="connsiteY1" fmla="*/ 209217 h 209349"/>
                <a:gd name="connsiteX2" fmla="*/ 137192 w 208397"/>
                <a:gd name="connsiteY2" fmla="*/ 207026 h 209349"/>
                <a:gd name="connsiteX3" fmla="*/ 2033 w 208397"/>
                <a:gd name="connsiteY3" fmla="*/ 70438 h 209349"/>
                <a:gd name="connsiteX4" fmla="*/ -63 w 208397"/>
                <a:gd name="connsiteY4" fmla="*/ 65294 h 209349"/>
                <a:gd name="connsiteX5" fmla="*/ 2128 w 208397"/>
                <a:gd name="connsiteY5" fmla="*/ 60341 h 209349"/>
                <a:gd name="connsiteX6" fmla="*/ 61088 w 208397"/>
                <a:gd name="connsiteY6" fmla="*/ 1953 h 209349"/>
                <a:gd name="connsiteX7" fmla="*/ 71184 w 208397"/>
                <a:gd name="connsiteY7" fmla="*/ 1953 h 209349"/>
                <a:gd name="connsiteX8" fmla="*/ 206249 w 208397"/>
                <a:gd name="connsiteY8" fmla="*/ 138636 h 209349"/>
                <a:gd name="connsiteX9" fmla="*/ 206249 w 208397"/>
                <a:gd name="connsiteY9" fmla="*/ 148733 h 209349"/>
                <a:gd name="connsiteX10" fmla="*/ 147194 w 208397"/>
                <a:gd name="connsiteY10" fmla="*/ 207026 h 209349"/>
                <a:gd name="connsiteX11" fmla="*/ 142241 w 208397"/>
                <a:gd name="connsiteY11" fmla="*/ 209217 h 209349"/>
                <a:gd name="connsiteX12" fmla="*/ 17177 w 208397"/>
                <a:gd name="connsiteY12" fmla="*/ 65484 h 209349"/>
                <a:gd name="connsiteX13" fmla="*/ 142241 w 208397"/>
                <a:gd name="connsiteY13" fmla="*/ 191976 h 209349"/>
                <a:gd name="connsiteX14" fmla="*/ 191104 w 208397"/>
                <a:gd name="connsiteY14" fmla="*/ 143685 h 209349"/>
                <a:gd name="connsiteX15" fmla="*/ 66041 w 208397"/>
                <a:gd name="connsiteY15" fmla="*/ 17193 h 20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397" h="209349">
                  <a:moveTo>
                    <a:pt x="142241" y="209217"/>
                  </a:moveTo>
                  <a:lnTo>
                    <a:pt x="142241" y="209217"/>
                  </a:lnTo>
                  <a:cubicBezTo>
                    <a:pt x="140345" y="209141"/>
                    <a:pt x="138545" y="208359"/>
                    <a:pt x="137192" y="207026"/>
                  </a:cubicBezTo>
                  <a:lnTo>
                    <a:pt x="2033" y="70438"/>
                  </a:lnTo>
                  <a:cubicBezTo>
                    <a:pt x="699" y="69056"/>
                    <a:pt x="-44" y="67208"/>
                    <a:pt x="-63" y="65294"/>
                  </a:cubicBezTo>
                  <a:cubicBezTo>
                    <a:pt x="-15" y="63418"/>
                    <a:pt x="775" y="61636"/>
                    <a:pt x="2128" y="60341"/>
                  </a:cubicBezTo>
                  <a:lnTo>
                    <a:pt x="61088" y="1953"/>
                  </a:lnTo>
                  <a:cubicBezTo>
                    <a:pt x="63878" y="-829"/>
                    <a:pt x="68393" y="-829"/>
                    <a:pt x="71184" y="1953"/>
                  </a:cubicBezTo>
                  <a:lnTo>
                    <a:pt x="206249" y="138636"/>
                  </a:lnTo>
                  <a:cubicBezTo>
                    <a:pt x="209030" y="141427"/>
                    <a:pt x="209030" y="145942"/>
                    <a:pt x="206249" y="148733"/>
                  </a:cubicBezTo>
                  <a:lnTo>
                    <a:pt x="147194" y="207026"/>
                  </a:lnTo>
                  <a:cubicBezTo>
                    <a:pt x="145898" y="208388"/>
                    <a:pt x="144117" y="209179"/>
                    <a:pt x="142241" y="209217"/>
                  </a:cubicBezTo>
                  <a:close/>
                  <a:moveTo>
                    <a:pt x="17177" y="65484"/>
                  </a:moveTo>
                  <a:lnTo>
                    <a:pt x="142241" y="191976"/>
                  </a:lnTo>
                  <a:lnTo>
                    <a:pt x="191104" y="143685"/>
                  </a:lnTo>
                  <a:lnTo>
                    <a:pt x="66041" y="17193"/>
                  </a:lnTo>
                  <a:close/>
                </a:path>
              </a:pathLst>
            </a:custGeom>
            <a:grpFill/>
            <a:ln w="9525" cap="rnd">
              <a:solidFill>
                <a:schemeClr val="accent2"/>
              </a:solidFill>
              <a:prstDash val="solid"/>
              <a:round/>
            </a:ln>
          </p:spPr>
          <p:txBody>
            <a:bodyPr rtlCol="0" anchor="ctr"/>
            <a:lstStyle/>
            <a:p>
              <a:endParaRPr lang="en-US" sz="1350"/>
            </a:p>
          </p:txBody>
        </p:sp>
        <p:sp>
          <p:nvSpPr>
            <p:cNvPr id="36" name="Freeform: Shape 35">
              <a:extLst>
                <a:ext uri="{FF2B5EF4-FFF2-40B4-BE49-F238E27FC236}">
                  <a16:creationId xmlns:a16="http://schemas.microsoft.com/office/drawing/2014/main" id="{0116531F-5F62-4525-88D3-72649837DDC8}"/>
                </a:ext>
              </a:extLst>
            </p:cNvPr>
            <p:cNvSpPr/>
            <p:nvPr/>
          </p:nvSpPr>
          <p:spPr>
            <a:xfrm>
              <a:off x="1918464" y="2420711"/>
              <a:ext cx="468038" cy="193620"/>
            </a:xfrm>
            <a:custGeom>
              <a:avLst/>
              <a:gdLst>
                <a:gd name="connsiteX0" fmla="*/ 291680 w 468038"/>
                <a:gd name="connsiteY0" fmla="*/ 193451 h 193620"/>
                <a:gd name="connsiteX1" fmla="*/ 82130 w 468038"/>
                <a:gd name="connsiteY1" fmla="*/ 193451 h 193620"/>
                <a:gd name="connsiteX2" fmla="*/ 74986 w 468038"/>
                <a:gd name="connsiteY2" fmla="*/ 186307 h 193620"/>
                <a:gd name="connsiteX3" fmla="*/ 82130 w 468038"/>
                <a:gd name="connsiteY3" fmla="*/ 179164 h 193620"/>
                <a:gd name="connsiteX4" fmla="*/ 289108 w 468038"/>
                <a:gd name="connsiteY4" fmla="*/ 179164 h 193620"/>
                <a:gd name="connsiteX5" fmla="*/ 449985 w 468038"/>
                <a:gd name="connsiteY5" fmla="*/ 28859 h 193620"/>
                <a:gd name="connsiteX6" fmla="*/ 419505 w 468038"/>
                <a:gd name="connsiteY6" fmla="*/ 14667 h 193620"/>
                <a:gd name="connsiteX7" fmla="*/ 386644 w 468038"/>
                <a:gd name="connsiteY7" fmla="*/ 24192 h 193620"/>
                <a:gd name="connsiteX8" fmla="*/ 298157 w 468038"/>
                <a:gd name="connsiteY8" fmla="*/ 100392 h 193620"/>
                <a:gd name="connsiteX9" fmla="*/ 292251 w 468038"/>
                <a:gd name="connsiteY9" fmla="*/ 102011 h 193620"/>
                <a:gd name="connsiteX10" fmla="*/ 287203 w 468038"/>
                <a:gd name="connsiteY10" fmla="*/ 98392 h 193620"/>
                <a:gd name="connsiteX11" fmla="*/ 250818 w 468038"/>
                <a:gd name="connsiteY11" fmla="*/ 74770 h 193620"/>
                <a:gd name="connsiteX12" fmla="*/ 180714 w 468038"/>
                <a:gd name="connsiteY12" fmla="*/ 74770 h 193620"/>
                <a:gd name="connsiteX13" fmla="*/ 177094 w 468038"/>
                <a:gd name="connsiteY13" fmla="*/ 73722 h 193620"/>
                <a:gd name="connsiteX14" fmla="*/ 12693 w 468038"/>
                <a:gd name="connsiteY14" fmla="*/ 113346 h 193620"/>
                <a:gd name="connsiteX15" fmla="*/ 3168 w 468038"/>
                <a:gd name="connsiteY15" fmla="*/ 115632 h 193620"/>
                <a:gd name="connsiteX16" fmla="*/ 882 w 468038"/>
                <a:gd name="connsiteY16" fmla="*/ 106107 h 193620"/>
                <a:gd name="connsiteX17" fmla="*/ 183095 w 468038"/>
                <a:gd name="connsiteY17" fmla="*/ 60768 h 193620"/>
                <a:gd name="connsiteX18" fmla="*/ 251199 w 468038"/>
                <a:gd name="connsiteY18" fmla="*/ 60768 h 193620"/>
                <a:gd name="connsiteX19" fmla="*/ 295395 w 468038"/>
                <a:gd name="connsiteY19" fmla="*/ 84485 h 193620"/>
                <a:gd name="connsiteX20" fmla="*/ 377595 w 468038"/>
                <a:gd name="connsiteY20" fmla="*/ 13524 h 193620"/>
                <a:gd name="connsiteX21" fmla="*/ 421696 w 468038"/>
                <a:gd name="connsiteY21" fmla="*/ 475 h 193620"/>
                <a:gd name="connsiteX22" fmla="*/ 465892 w 468038"/>
                <a:gd name="connsiteY22" fmla="*/ 24192 h 193620"/>
                <a:gd name="connsiteX23" fmla="*/ 465930 w 468038"/>
                <a:gd name="connsiteY23" fmla="*/ 34165 h 193620"/>
                <a:gd name="connsiteX24" fmla="*/ 465892 w 468038"/>
                <a:gd name="connsiteY24" fmla="*/ 34193 h 193620"/>
                <a:gd name="connsiteX25" fmla="*/ 297585 w 468038"/>
                <a:gd name="connsiteY25" fmla="*/ 191546 h 193620"/>
                <a:gd name="connsiteX26" fmla="*/ 291680 w 468038"/>
                <a:gd name="connsiteY26" fmla="*/ 193451 h 1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8038" h="193620">
                  <a:moveTo>
                    <a:pt x="291680" y="193451"/>
                  </a:moveTo>
                  <a:lnTo>
                    <a:pt x="82130" y="193451"/>
                  </a:lnTo>
                  <a:cubicBezTo>
                    <a:pt x="78186" y="193451"/>
                    <a:pt x="74986" y="190251"/>
                    <a:pt x="74986" y="186307"/>
                  </a:cubicBezTo>
                  <a:cubicBezTo>
                    <a:pt x="74986" y="182364"/>
                    <a:pt x="78186" y="179164"/>
                    <a:pt x="82130" y="179164"/>
                  </a:cubicBezTo>
                  <a:lnTo>
                    <a:pt x="289108" y="179164"/>
                  </a:lnTo>
                  <a:lnTo>
                    <a:pt x="449985" y="28859"/>
                  </a:lnTo>
                  <a:cubicBezTo>
                    <a:pt x="441441" y="21230"/>
                    <a:pt x="430840" y="16286"/>
                    <a:pt x="419505" y="14667"/>
                  </a:cubicBezTo>
                  <a:cubicBezTo>
                    <a:pt x="407685" y="12819"/>
                    <a:pt x="395645" y="16305"/>
                    <a:pt x="386644" y="24192"/>
                  </a:cubicBezTo>
                  <a:lnTo>
                    <a:pt x="298157" y="100392"/>
                  </a:lnTo>
                  <a:cubicBezTo>
                    <a:pt x="296538" y="101802"/>
                    <a:pt x="294366" y="102402"/>
                    <a:pt x="292251" y="102011"/>
                  </a:cubicBezTo>
                  <a:cubicBezTo>
                    <a:pt x="290118" y="101611"/>
                    <a:pt x="288270" y="100287"/>
                    <a:pt x="287203" y="98392"/>
                  </a:cubicBezTo>
                  <a:cubicBezTo>
                    <a:pt x="280317" y="84457"/>
                    <a:pt x="266353" y="75389"/>
                    <a:pt x="250818" y="74770"/>
                  </a:cubicBezTo>
                  <a:lnTo>
                    <a:pt x="180714" y="74770"/>
                  </a:lnTo>
                  <a:cubicBezTo>
                    <a:pt x="179437" y="74760"/>
                    <a:pt x="178180" y="74398"/>
                    <a:pt x="177094" y="73722"/>
                  </a:cubicBezTo>
                  <a:cubicBezTo>
                    <a:pt x="120697" y="39632"/>
                    <a:pt x="47364" y="57310"/>
                    <a:pt x="12693" y="113346"/>
                  </a:cubicBezTo>
                  <a:cubicBezTo>
                    <a:pt x="10597" y="116470"/>
                    <a:pt x="6454" y="117461"/>
                    <a:pt x="3168" y="115632"/>
                  </a:cubicBezTo>
                  <a:cubicBezTo>
                    <a:pt x="5" y="113565"/>
                    <a:pt x="-995" y="109383"/>
                    <a:pt x="882" y="106107"/>
                  </a:cubicBezTo>
                  <a:cubicBezTo>
                    <a:pt x="39277" y="44080"/>
                    <a:pt x="120116" y="23963"/>
                    <a:pt x="183095" y="60768"/>
                  </a:cubicBezTo>
                  <a:lnTo>
                    <a:pt x="251199" y="60768"/>
                  </a:lnTo>
                  <a:cubicBezTo>
                    <a:pt x="268906" y="61054"/>
                    <a:pt x="285374" y="69893"/>
                    <a:pt x="295395" y="84485"/>
                  </a:cubicBezTo>
                  <a:lnTo>
                    <a:pt x="377595" y="13524"/>
                  </a:lnTo>
                  <a:cubicBezTo>
                    <a:pt x="389635" y="2856"/>
                    <a:pt x="405789" y="-1926"/>
                    <a:pt x="421696" y="475"/>
                  </a:cubicBezTo>
                  <a:cubicBezTo>
                    <a:pt x="438755" y="2951"/>
                    <a:pt x="454395" y="11343"/>
                    <a:pt x="465892" y="24192"/>
                  </a:cubicBezTo>
                  <a:cubicBezTo>
                    <a:pt x="468654" y="26935"/>
                    <a:pt x="468673" y="31402"/>
                    <a:pt x="465930" y="34165"/>
                  </a:cubicBezTo>
                  <a:cubicBezTo>
                    <a:pt x="465911" y="34174"/>
                    <a:pt x="465902" y="34183"/>
                    <a:pt x="465892" y="34193"/>
                  </a:cubicBezTo>
                  <a:lnTo>
                    <a:pt x="297585" y="191546"/>
                  </a:lnTo>
                  <a:cubicBezTo>
                    <a:pt x="295966" y="192965"/>
                    <a:pt x="293823" y="193661"/>
                    <a:pt x="291680" y="193451"/>
                  </a:cubicBezTo>
                  <a:close/>
                </a:path>
              </a:pathLst>
            </a:custGeom>
            <a:grpFill/>
            <a:ln w="9525" cap="rnd">
              <a:solidFill>
                <a:schemeClr val="accent2"/>
              </a:solidFill>
              <a:prstDash val="solid"/>
              <a:round/>
            </a:ln>
          </p:spPr>
          <p:txBody>
            <a:bodyPr rtlCol="0" anchor="ctr"/>
            <a:lstStyle/>
            <a:p>
              <a:endParaRPr lang="en-US" sz="1350"/>
            </a:p>
          </p:txBody>
        </p:sp>
        <p:sp>
          <p:nvSpPr>
            <p:cNvPr id="37" name="Freeform: Shape 36">
              <a:extLst>
                <a:ext uri="{FF2B5EF4-FFF2-40B4-BE49-F238E27FC236}">
                  <a16:creationId xmlns:a16="http://schemas.microsoft.com/office/drawing/2014/main" id="{772C7151-762B-410B-8DF8-6CDE8D3F8EC9}"/>
                </a:ext>
              </a:extLst>
            </p:cNvPr>
            <p:cNvSpPr/>
            <p:nvPr/>
          </p:nvSpPr>
          <p:spPr>
            <a:xfrm>
              <a:off x="2065236" y="2481613"/>
              <a:ext cx="162020" cy="74675"/>
            </a:xfrm>
            <a:custGeom>
              <a:avLst/>
              <a:gdLst>
                <a:gd name="connsiteX0" fmla="*/ 154814 w 162020"/>
                <a:gd name="connsiteY0" fmla="*/ 74543 h 74675"/>
                <a:gd name="connsiteX1" fmla="*/ 7081 w 162020"/>
                <a:gd name="connsiteY1" fmla="*/ 74543 h 74675"/>
                <a:gd name="connsiteX2" fmla="*/ -63 w 162020"/>
                <a:gd name="connsiteY2" fmla="*/ 67399 h 74675"/>
                <a:gd name="connsiteX3" fmla="*/ 7081 w 162020"/>
                <a:gd name="connsiteY3" fmla="*/ 60255 h 74675"/>
                <a:gd name="connsiteX4" fmla="*/ 147289 w 162020"/>
                <a:gd name="connsiteY4" fmla="*/ 60255 h 74675"/>
                <a:gd name="connsiteX5" fmla="*/ 103855 w 162020"/>
                <a:gd name="connsiteY5" fmla="*/ 14154 h 74675"/>
                <a:gd name="connsiteX6" fmla="*/ 96711 w 162020"/>
                <a:gd name="connsiteY6" fmla="*/ 7010 h 74675"/>
                <a:gd name="connsiteX7" fmla="*/ 103855 w 162020"/>
                <a:gd name="connsiteY7" fmla="*/ -133 h 74675"/>
                <a:gd name="connsiteX8" fmla="*/ 161957 w 162020"/>
                <a:gd name="connsiteY8" fmla="*/ 67399 h 74675"/>
                <a:gd name="connsiteX9" fmla="*/ 154814 w 162020"/>
                <a:gd name="connsiteY9" fmla="*/ 74543 h 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020" h="74675">
                  <a:moveTo>
                    <a:pt x="154814" y="74543"/>
                  </a:moveTo>
                  <a:lnTo>
                    <a:pt x="7081" y="74543"/>
                  </a:lnTo>
                  <a:cubicBezTo>
                    <a:pt x="3138" y="74543"/>
                    <a:pt x="-63" y="71342"/>
                    <a:pt x="-63" y="67399"/>
                  </a:cubicBezTo>
                  <a:cubicBezTo>
                    <a:pt x="-63" y="63456"/>
                    <a:pt x="3138" y="60255"/>
                    <a:pt x="7081" y="60255"/>
                  </a:cubicBezTo>
                  <a:lnTo>
                    <a:pt x="147289" y="60255"/>
                  </a:lnTo>
                  <a:cubicBezTo>
                    <a:pt x="144431" y="34252"/>
                    <a:pt x="126048" y="14154"/>
                    <a:pt x="103855" y="14154"/>
                  </a:cubicBezTo>
                  <a:cubicBezTo>
                    <a:pt x="99912" y="14154"/>
                    <a:pt x="96711" y="10954"/>
                    <a:pt x="96711" y="7010"/>
                  </a:cubicBezTo>
                  <a:cubicBezTo>
                    <a:pt x="96711" y="3067"/>
                    <a:pt x="99912" y="-133"/>
                    <a:pt x="103855" y="-133"/>
                  </a:cubicBezTo>
                  <a:cubicBezTo>
                    <a:pt x="135859" y="-133"/>
                    <a:pt x="161957" y="30156"/>
                    <a:pt x="161957" y="67399"/>
                  </a:cubicBezTo>
                  <a:cubicBezTo>
                    <a:pt x="161957" y="71342"/>
                    <a:pt x="158757" y="74543"/>
                    <a:pt x="154814" y="74543"/>
                  </a:cubicBezTo>
                  <a:close/>
                </a:path>
              </a:pathLst>
            </a:custGeom>
            <a:grpFill/>
            <a:ln w="9525" cap="rnd">
              <a:solidFill>
                <a:schemeClr val="accent2"/>
              </a:solidFill>
              <a:prstDash val="solid"/>
              <a:round/>
            </a:ln>
          </p:spPr>
          <p:txBody>
            <a:bodyPr rtlCol="0" anchor="ctr"/>
            <a:lstStyle/>
            <a:p>
              <a:endParaRPr lang="en-US" sz="1350"/>
            </a:p>
          </p:txBody>
        </p:sp>
        <p:sp>
          <p:nvSpPr>
            <p:cNvPr id="38" name="Freeform: Shape 37">
              <a:extLst>
                <a:ext uri="{FF2B5EF4-FFF2-40B4-BE49-F238E27FC236}">
                  <a16:creationId xmlns:a16="http://schemas.microsoft.com/office/drawing/2014/main" id="{52973F25-5DED-48BC-99A8-289FE3D13C4D}"/>
                </a:ext>
              </a:extLst>
            </p:cNvPr>
            <p:cNvSpPr/>
            <p:nvPr/>
          </p:nvSpPr>
          <p:spPr>
            <a:xfrm>
              <a:off x="1887595" y="2551526"/>
              <a:ext cx="26098" cy="26098"/>
            </a:xfrm>
            <a:custGeom>
              <a:avLst/>
              <a:gdLst>
                <a:gd name="connsiteX0" fmla="*/ 26098 w 26098"/>
                <a:gd name="connsiteY0" fmla="*/ 13049 h 26098"/>
                <a:gd name="connsiteX1" fmla="*/ 13049 w 26098"/>
                <a:gd name="connsiteY1" fmla="*/ 26098 h 26098"/>
                <a:gd name="connsiteX2" fmla="*/ 0 w 26098"/>
                <a:gd name="connsiteY2" fmla="*/ 13049 h 26098"/>
                <a:gd name="connsiteX3" fmla="*/ 13049 w 26098"/>
                <a:gd name="connsiteY3" fmla="*/ 0 h 26098"/>
                <a:gd name="connsiteX4" fmla="*/ 26098 w 26098"/>
                <a:gd name="connsiteY4" fmla="*/ 13049 h 2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 h="26098">
                  <a:moveTo>
                    <a:pt x="26098" y="13049"/>
                  </a:moveTo>
                  <a:cubicBezTo>
                    <a:pt x="26098" y="20256"/>
                    <a:pt x="20256" y="26098"/>
                    <a:pt x="13049" y="26098"/>
                  </a:cubicBezTo>
                  <a:cubicBezTo>
                    <a:pt x="5842" y="26098"/>
                    <a:pt x="0" y="20256"/>
                    <a:pt x="0" y="13049"/>
                  </a:cubicBezTo>
                  <a:cubicBezTo>
                    <a:pt x="0" y="5842"/>
                    <a:pt x="5842" y="0"/>
                    <a:pt x="13049" y="0"/>
                  </a:cubicBezTo>
                  <a:cubicBezTo>
                    <a:pt x="20256" y="0"/>
                    <a:pt x="26098" y="5842"/>
                    <a:pt x="26098" y="13049"/>
                  </a:cubicBezTo>
                  <a:close/>
                </a:path>
              </a:pathLst>
            </a:custGeom>
            <a:grpFill/>
            <a:ln w="9525" cap="rnd">
              <a:solidFill>
                <a:schemeClr val="accent2"/>
              </a:solidFill>
              <a:prstDash val="solid"/>
              <a:round/>
            </a:ln>
          </p:spPr>
          <p:txBody>
            <a:bodyPr rtlCol="0" anchor="ctr"/>
            <a:lstStyle/>
            <a:p>
              <a:endParaRPr lang="en-US" sz="1350"/>
            </a:p>
          </p:txBody>
        </p:sp>
        <p:sp>
          <p:nvSpPr>
            <p:cNvPr id="39" name="Freeform: Shape 38">
              <a:extLst>
                <a:ext uri="{FF2B5EF4-FFF2-40B4-BE49-F238E27FC236}">
                  <a16:creationId xmlns:a16="http://schemas.microsoft.com/office/drawing/2014/main" id="{2E566272-2AA3-4BA7-999F-6679FD4EDC4D}"/>
                </a:ext>
              </a:extLst>
            </p:cNvPr>
            <p:cNvSpPr/>
            <p:nvPr/>
          </p:nvSpPr>
          <p:spPr>
            <a:xfrm>
              <a:off x="2068379" y="2184718"/>
              <a:ext cx="92488" cy="227933"/>
            </a:xfrm>
            <a:custGeom>
              <a:avLst/>
              <a:gdLst>
                <a:gd name="connsiteX0" fmla="*/ 51372 w 92488"/>
                <a:gd name="connsiteY0" fmla="*/ 103689 h 227933"/>
                <a:gd name="connsiteX1" fmla="*/ 17558 w 92488"/>
                <a:gd name="connsiteY1" fmla="*/ 68732 h 227933"/>
                <a:gd name="connsiteX2" fmla="*/ 48800 w 92488"/>
                <a:gd name="connsiteY2" fmla="*/ 41110 h 227933"/>
                <a:gd name="connsiteX3" fmla="*/ 79757 w 92488"/>
                <a:gd name="connsiteY3" fmla="*/ 50635 h 227933"/>
                <a:gd name="connsiteX4" fmla="*/ 80804 w 92488"/>
                <a:gd name="connsiteY4" fmla="*/ 51302 h 227933"/>
                <a:gd name="connsiteX5" fmla="*/ 87662 w 92488"/>
                <a:gd name="connsiteY5" fmla="*/ 39110 h 227933"/>
                <a:gd name="connsiteX6" fmla="*/ 86805 w 92488"/>
                <a:gd name="connsiteY6" fmla="*/ 38538 h 227933"/>
                <a:gd name="connsiteX7" fmla="*/ 54515 w 92488"/>
                <a:gd name="connsiteY7" fmla="*/ 28442 h 227933"/>
                <a:gd name="connsiteX8" fmla="*/ 54515 w 92488"/>
                <a:gd name="connsiteY8" fmla="*/ -133 h 227933"/>
                <a:gd name="connsiteX9" fmla="*/ 41180 w 92488"/>
                <a:gd name="connsiteY9" fmla="*/ -133 h 227933"/>
                <a:gd name="connsiteX10" fmla="*/ 41180 w 92488"/>
                <a:gd name="connsiteY10" fmla="*/ 28442 h 227933"/>
                <a:gd name="connsiteX11" fmla="*/ 3080 w 92488"/>
                <a:gd name="connsiteY11" fmla="*/ 70637 h 227933"/>
                <a:gd name="connsiteX12" fmla="*/ 46610 w 92488"/>
                <a:gd name="connsiteY12" fmla="*/ 117786 h 227933"/>
                <a:gd name="connsiteX13" fmla="*/ 77852 w 92488"/>
                <a:gd name="connsiteY13" fmla="*/ 154648 h 227933"/>
                <a:gd name="connsiteX14" fmla="*/ 44533 w 92488"/>
                <a:gd name="connsiteY14" fmla="*/ 186471 h 227933"/>
                <a:gd name="connsiteX15" fmla="*/ 42609 w 92488"/>
                <a:gd name="connsiteY15" fmla="*/ 186366 h 227933"/>
                <a:gd name="connsiteX16" fmla="*/ 7938 w 92488"/>
                <a:gd name="connsiteY16" fmla="*/ 174746 h 227933"/>
                <a:gd name="connsiteX17" fmla="*/ 6795 w 92488"/>
                <a:gd name="connsiteY17" fmla="*/ 173889 h 227933"/>
                <a:gd name="connsiteX18" fmla="*/ -63 w 92488"/>
                <a:gd name="connsiteY18" fmla="*/ 186081 h 227933"/>
                <a:gd name="connsiteX19" fmla="*/ 794 w 92488"/>
                <a:gd name="connsiteY19" fmla="*/ 186747 h 227933"/>
                <a:gd name="connsiteX20" fmla="*/ 38894 w 92488"/>
                <a:gd name="connsiteY20" fmla="*/ 199225 h 227933"/>
                <a:gd name="connsiteX21" fmla="*/ 38894 w 92488"/>
                <a:gd name="connsiteY21" fmla="*/ 227800 h 227933"/>
                <a:gd name="connsiteX22" fmla="*/ 52420 w 92488"/>
                <a:gd name="connsiteY22" fmla="*/ 227800 h 227933"/>
                <a:gd name="connsiteX23" fmla="*/ 52420 w 92488"/>
                <a:gd name="connsiteY23" fmla="*/ 199225 h 227933"/>
                <a:gd name="connsiteX24" fmla="*/ 92425 w 92488"/>
                <a:gd name="connsiteY24" fmla="*/ 153981 h 227933"/>
                <a:gd name="connsiteX25" fmla="*/ 51372 w 92488"/>
                <a:gd name="connsiteY25" fmla="*/ 103689 h 22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2488" h="227933">
                  <a:moveTo>
                    <a:pt x="51372" y="103689"/>
                  </a:moveTo>
                  <a:cubicBezTo>
                    <a:pt x="27941" y="93212"/>
                    <a:pt x="17558" y="85687"/>
                    <a:pt x="17558" y="68732"/>
                  </a:cubicBezTo>
                  <a:cubicBezTo>
                    <a:pt x="17558" y="55016"/>
                    <a:pt x="27083" y="41110"/>
                    <a:pt x="48800" y="41110"/>
                  </a:cubicBezTo>
                  <a:cubicBezTo>
                    <a:pt x="59849" y="41062"/>
                    <a:pt x="70651" y="44387"/>
                    <a:pt x="79757" y="50635"/>
                  </a:cubicBezTo>
                  <a:lnTo>
                    <a:pt x="80804" y="51302"/>
                  </a:lnTo>
                  <a:lnTo>
                    <a:pt x="87662" y="39110"/>
                  </a:lnTo>
                  <a:lnTo>
                    <a:pt x="86805" y="38538"/>
                  </a:lnTo>
                  <a:cubicBezTo>
                    <a:pt x="77223" y="32156"/>
                    <a:pt x="66022" y="28661"/>
                    <a:pt x="54515" y="28442"/>
                  </a:cubicBezTo>
                  <a:lnTo>
                    <a:pt x="54515" y="-133"/>
                  </a:lnTo>
                  <a:lnTo>
                    <a:pt x="41180" y="-133"/>
                  </a:lnTo>
                  <a:lnTo>
                    <a:pt x="41180" y="28442"/>
                  </a:lnTo>
                  <a:cubicBezTo>
                    <a:pt x="19597" y="30766"/>
                    <a:pt x="3195" y="48930"/>
                    <a:pt x="3080" y="70637"/>
                  </a:cubicBezTo>
                  <a:cubicBezTo>
                    <a:pt x="3080" y="94164"/>
                    <a:pt x="20416" y="106547"/>
                    <a:pt x="46610" y="117786"/>
                  </a:cubicBezTo>
                  <a:cubicBezTo>
                    <a:pt x="68517" y="127311"/>
                    <a:pt x="77852" y="138646"/>
                    <a:pt x="77852" y="154648"/>
                  </a:cubicBezTo>
                  <a:cubicBezTo>
                    <a:pt x="77442" y="172631"/>
                    <a:pt x="62526" y="186881"/>
                    <a:pt x="44533" y="186471"/>
                  </a:cubicBezTo>
                  <a:cubicBezTo>
                    <a:pt x="43895" y="186452"/>
                    <a:pt x="43247" y="186423"/>
                    <a:pt x="42609" y="186366"/>
                  </a:cubicBezTo>
                  <a:cubicBezTo>
                    <a:pt x="30103" y="186338"/>
                    <a:pt x="17939" y="182261"/>
                    <a:pt x="7938" y="174746"/>
                  </a:cubicBezTo>
                  <a:lnTo>
                    <a:pt x="6795" y="173889"/>
                  </a:lnTo>
                  <a:lnTo>
                    <a:pt x="-63" y="186081"/>
                  </a:lnTo>
                  <a:lnTo>
                    <a:pt x="794" y="186747"/>
                  </a:lnTo>
                  <a:cubicBezTo>
                    <a:pt x="11910" y="194720"/>
                    <a:pt x="25217" y="199073"/>
                    <a:pt x="38894" y="199225"/>
                  </a:cubicBezTo>
                  <a:lnTo>
                    <a:pt x="38894" y="227800"/>
                  </a:lnTo>
                  <a:lnTo>
                    <a:pt x="52420" y="227800"/>
                  </a:lnTo>
                  <a:lnTo>
                    <a:pt x="52420" y="199225"/>
                  </a:lnTo>
                  <a:cubicBezTo>
                    <a:pt x="75232" y="196348"/>
                    <a:pt x="92368" y="176975"/>
                    <a:pt x="92425" y="153981"/>
                  </a:cubicBezTo>
                  <a:cubicBezTo>
                    <a:pt x="92520" y="131502"/>
                    <a:pt x="80614" y="116929"/>
                    <a:pt x="51372" y="103689"/>
                  </a:cubicBezTo>
                  <a:close/>
                </a:path>
              </a:pathLst>
            </a:custGeom>
            <a:grpFill/>
            <a:ln w="9525" cap="rnd">
              <a:solidFill>
                <a:schemeClr val="accent2"/>
              </a:solidFill>
              <a:prstDash val="solid"/>
              <a:round/>
            </a:ln>
          </p:spPr>
          <p:txBody>
            <a:bodyPr rtlCol="0" anchor="ctr"/>
            <a:lstStyle/>
            <a:p>
              <a:endParaRPr lang="en-US" sz="1350"/>
            </a:p>
          </p:txBody>
        </p:sp>
      </p:grpSp>
      <p:grpSp>
        <p:nvGrpSpPr>
          <p:cNvPr id="40" name="Group 39">
            <a:extLst>
              <a:ext uri="{FF2B5EF4-FFF2-40B4-BE49-F238E27FC236}">
                <a16:creationId xmlns:a16="http://schemas.microsoft.com/office/drawing/2014/main" id="{B9AF7509-7454-4B1A-AAA6-546564001B2A}"/>
              </a:ext>
            </a:extLst>
          </p:cNvPr>
          <p:cNvGrpSpPr/>
          <p:nvPr/>
        </p:nvGrpSpPr>
        <p:grpSpPr>
          <a:xfrm>
            <a:off x="7160939" y="1472755"/>
            <a:ext cx="422656" cy="427010"/>
            <a:chOff x="1834924" y="3924555"/>
            <a:chExt cx="545780" cy="551402"/>
          </a:xfrm>
          <a:solidFill>
            <a:schemeClr val="accent2"/>
          </a:solidFill>
        </p:grpSpPr>
        <p:sp>
          <p:nvSpPr>
            <p:cNvPr id="41" name="Freeform: Shape 40">
              <a:extLst>
                <a:ext uri="{FF2B5EF4-FFF2-40B4-BE49-F238E27FC236}">
                  <a16:creationId xmlns:a16="http://schemas.microsoft.com/office/drawing/2014/main" id="{46157B3D-0447-445D-AC3F-3A443F965665}"/>
                </a:ext>
              </a:extLst>
            </p:cNvPr>
            <p:cNvSpPr/>
            <p:nvPr/>
          </p:nvSpPr>
          <p:spPr>
            <a:xfrm>
              <a:off x="1841589" y="4461670"/>
              <a:ext cx="538067" cy="14287"/>
            </a:xfrm>
            <a:custGeom>
              <a:avLst/>
              <a:gdLst>
                <a:gd name="connsiteX0" fmla="*/ 0 w 538067"/>
                <a:gd name="connsiteY0" fmla="*/ 0 h 14287"/>
                <a:gd name="connsiteX1" fmla="*/ 538067 w 538067"/>
                <a:gd name="connsiteY1" fmla="*/ 0 h 14287"/>
                <a:gd name="connsiteX2" fmla="*/ 538067 w 538067"/>
                <a:gd name="connsiteY2" fmla="*/ 14288 h 14287"/>
                <a:gd name="connsiteX3" fmla="*/ 0 w 538067"/>
                <a:gd name="connsiteY3" fmla="*/ 14288 h 14287"/>
              </a:gdLst>
              <a:ahLst/>
              <a:cxnLst>
                <a:cxn ang="0">
                  <a:pos x="connsiteX0" y="connsiteY0"/>
                </a:cxn>
                <a:cxn ang="0">
                  <a:pos x="connsiteX1" y="connsiteY1"/>
                </a:cxn>
                <a:cxn ang="0">
                  <a:pos x="connsiteX2" y="connsiteY2"/>
                </a:cxn>
                <a:cxn ang="0">
                  <a:pos x="connsiteX3" y="connsiteY3"/>
                </a:cxn>
              </a:cxnLst>
              <a:rect l="l" t="t" r="r" b="b"/>
              <a:pathLst>
                <a:path w="538067" h="14287">
                  <a:moveTo>
                    <a:pt x="0" y="0"/>
                  </a:moveTo>
                  <a:lnTo>
                    <a:pt x="538067" y="0"/>
                  </a:lnTo>
                  <a:lnTo>
                    <a:pt x="538067" y="14288"/>
                  </a:lnTo>
                  <a:lnTo>
                    <a:pt x="0" y="14288"/>
                  </a:lnTo>
                  <a:close/>
                </a:path>
              </a:pathLst>
            </a:custGeom>
            <a:grpFill/>
            <a:ln w="9525" cap="rnd">
              <a:solidFill>
                <a:schemeClr val="accent2"/>
              </a:solidFill>
              <a:prstDash val="solid"/>
              <a:round/>
            </a:ln>
          </p:spPr>
          <p:txBody>
            <a:bodyPr rtlCol="0" anchor="ctr"/>
            <a:lstStyle/>
            <a:p>
              <a:endParaRPr lang="en-US" sz="1350"/>
            </a:p>
          </p:txBody>
        </p:sp>
        <p:sp>
          <p:nvSpPr>
            <p:cNvPr id="42" name="Freeform: Shape 41">
              <a:extLst>
                <a:ext uri="{FF2B5EF4-FFF2-40B4-BE49-F238E27FC236}">
                  <a16:creationId xmlns:a16="http://schemas.microsoft.com/office/drawing/2014/main" id="{BD0069A2-D670-4E37-A66C-30BD8352841D}"/>
                </a:ext>
              </a:extLst>
            </p:cNvPr>
            <p:cNvSpPr/>
            <p:nvPr/>
          </p:nvSpPr>
          <p:spPr>
            <a:xfrm>
              <a:off x="1834924" y="3927944"/>
              <a:ext cx="542136" cy="256929"/>
            </a:xfrm>
            <a:custGeom>
              <a:avLst/>
              <a:gdLst>
                <a:gd name="connsiteX0" fmla="*/ 28319 w 542136"/>
                <a:gd name="connsiteY0" fmla="*/ 256796 h 256929"/>
                <a:gd name="connsiteX1" fmla="*/ 5935 w 542136"/>
                <a:gd name="connsiteY1" fmla="*/ 256034 h 256929"/>
                <a:gd name="connsiteX2" fmla="*/ 30 w 542136"/>
                <a:gd name="connsiteY2" fmla="*/ 247833 h 256929"/>
                <a:gd name="connsiteX3" fmla="*/ 7269 w 542136"/>
                <a:gd name="connsiteY3" fmla="*/ 241842 h 256929"/>
                <a:gd name="connsiteX4" fmla="*/ 529048 w 542136"/>
                <a:gd name="connsiteY4" fmla="*/ 2955 h 256929"/>
                <a:gd name="connsiteX5" fmla="*/ 538983 w 542136"/>
                <a:gd name="connsiteY5" fmla="*/ 1136 h 256929"/>
                <a:gd name="connsiteX6" fmla="*/ 540812 w 542136"/>
                <a:gd name="connsiteY6" fmla="*/ 11070 h 256929"/>
                <a:gd name="connsiteX7" fmla="*/ 539526 w 542136"/>
                <a:gd name="connsiteY7" fmla="*/ 12480 h 256929"/>
                <a:gd name="connsiteX8" fmla="*/ 179100 w 542136"/>
                <a:gd name="connsiteY8" fmla="*/ 235365 h 256929"/>
                <a:gd name="connsiteX9" fmla="*/ 28319 w 542136"/>
                <a:gd name="connsiteY9" fmla="*/ 256796 h 2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136" h="256929">
                  <a:moveTo>
                    <a:pt x="28319" y="256796"/>
                  </a:moveTo>
                  <a:cubicBezTo>
                    <a:pt x="14698" y="256796"/>
                    <a:pt x="6888" y="256129"/>
                    <a:pt x="5935" y="256034"/>
                  </a:cubicBezTo>
                  <a:cubicBezTo>
                    <a:pt x="2039" y="255396"/>
                    <a:pt x="-599" y="251729"/>
                    <a:pt x="30" y="247833"/>
                  </a:cubicBezTo>
                  <a:cubicBezTo>
                    <a:pt x="611" y="244309"/>
                    <a:pt x="3697" y="241747"/>
                    <a:pt x="7269" y="241842"/>
                  </a:cubicBezTo>
                  <a:cubicBezTo>
                    <a:pt x="10031" y="241842"/>
                    <a:pt x="286065" y="264416"/>
                    <a:pt x="529048" y="2955"/>
                  </a:cubicBezTo>
                  <a:cubicBezTo>
                    <a:pt x="531287" y="-293"/>
                    <a:pt x="535735" y="-1112"/>
                    <a:pt x="538983" y="1136"/>
                  </a:cubicBezTo>
                  <a:cubicBezTo>
                    <a:pt x="542231" y="3374"/>
                    <a:pt x="543050" y="7822"/>
                    <a:pt x="540812" y="11070"/>
                  </a:cubicBezTo>
                  <a:cubicBezTo>
                    <a:pt x="540440" y="11594"/>
                    <a:pt x="540011" y="12070"/>
                    <a:pt x="539526" y="12480"/>
                  </a:cubicBezTo>
                  <a:cubicBezTo>
                    <a:pt x="409986" y="151831"/>
                    <a:pt x="272064" y="210600"/>
                    <a:pt x="179100" y="235365"/>
                  </a:cubicBezTo>
                  <a:cubicBezTo>
                    <a:pt x="129960" y="248928"/>
                    <a:pt x="79287" y="256129"/>
                    <a:pt x="28319" y="256796"/>
                  </a:cubicBezTo>
                  <a:close/>
                </a:path>
              </a:pathLst>
            </a:custGeom>
            <a:grpFill/>
            <a:ln w="9525" cap="rnd">
              <a:solidFill>
                <a:schemeClr val="accent2"/>
              </a:solidFill>
              <a:prstDash val="solid"/>
              <a:round/>
            </a:ln>
          </p:spPr>
          <p:txBody>
            <a:bodyPr rtlCol="0" anchor="ctr"/>
            <a:lstStyle/>
            <a:p>
              <a:endParaRPr lang="en-US" sz="1350"/>
            </a:p>
          </p:txBody>
        </p:sp>
        <p:sp>
          <p:nvSpPr>
            <p:cNvPr id="43" name="Freeform: Shape 42">
              <a:extLst>
                <a:ext uri="{FF2B5EF4-FFF2-40B4-BE49-F238E27FC236}">
                  <a16:creationId xmlns:a16="http://schemas.microsoft.com/office/drawing/2014/main" id="{9719A537-9239-44ED-92ED-C160FF4BCDEE}"/>
                </a:ext>
              </a:extLst>
            </p:cNvPr>
            <p:cNvSpPr/>
            <p:nvPr/>
          </p:nvSpPr>
          <p:spPr>
            <a:xfrm>
              <a:off x="2294027" y="3924555"/>
              <a:ext cx="85725" cy="85725"/>
            </a:xfrm>
            <a:custGeom>
              <a:avLst/>
              <a:gdLst>
                <a:gd name="connsiteX0" fmla="*/ 83915 w 85725"/>
                <a:gd name="connsiteY0" fmla="*/ 85725 h 85725"/>
                <a:gd name="connsiteX1" fmla="*/ 69628 w 85725"/>
                <a:gd name="connsiteY1" fmla="*/ 85439 h 85725"/>
                <a:gd name="connsiteX2" fmla="*/ 71152 w 85725"/>
                <a:gd name="connsiteY2" fmla="*/ 15050 h 85725"/>
                <a:gd name="connsiteX3" fmla="*/ 762 w 85725"/>
                <a:gd name="connsiteY3" fmla="*/ 18669 h 85725"/>
                <a:gd name="connsiteX4" fmla="*/ 0 w 85725"/>
                <a:gd name="connsiteY4" fmla="*/ 4382 h 85725"/>
                <a:gd name="connsiteX5" fmla="*/ 85725 w 85725"/>
                <a:gd name="connsiteY5" fmla="*/ 0 h 85725"/>
                <a:gd name="connsiteX6" fmla="*/ 83915 w 8572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85725">
                  <a:moveTo>
                    <a:pt x="83915" y="85725"/>
                  </a:moveTo>
                  <a:lnTo>
                    <a:pt x="69628" y="85439"/>
                  </a:lnTo>
                  <a:lnTo>
                    <a:pt x="71152" y="15050"/>
                  </a:lnTo>
                  <a:lnTo>
                    <a:pt x="762" y="18669"/>
                  </a:lnTo>
                  <a:lnTo>
                    <a:pt x="0" y="4382"/>
                  </a:lnTo>
                  <a:lnTo>
                    <a:pt x="85725" y="0"/>
                  </a:lnTo>
                  <a:lnTo>
                    <a:pt x="83915" y="85725"/>
                  </a:lnTo>
                  <a:close/>
                </a:path>
              </a:pathLst>
            </a:custGeom>
            <a:grpFill/>
            <a:ln w="9525" cap="rnd">
              <a:solidFill>
                <a:schemeClr val="accent2"/>
              </a:solidFill>
              <a:prstDash val="solid"/>
              <a:round/>
            </a:ln>
          </p:spPr>
          <p:txBody>
            <a:bodyPr rtlCol="0" anchor="ctr"/>
            <a:lstStyle/>
            <a:p>
              <a:endParaRPr lang="en-US" sz="1350"/>
            </a:p>
          </p:txBody>
        </p:sp>
        <p:sp>
          <p:nvSpPr>
            <p:cNvPr id="44" name="Freeform: Shape 43">
              <a:extLst>
                <a:ext uri="{FF2B5EF4-FFF2-40B4-BE49-F238E27FC236}">
                  <a16:creationId xmlns:a16="http://schemas.microsoft.com/office/drawing/2014/main" id="{6360F95C-A09D-4068-88AC-C6E6EB06AC45}"/>
                </a:ext>
              </a:extLst>
            </p:cNvPr>
            <p:cNvSpPr/>
            <p:nvPr/>
          </p:nvSpPr>
          <p:spPr>
            <a:xfrm>
              <a:off x="1842066" y="4240689"/>
              <a:ext cx="78295" cy="184784"/>
            </a:xfrm>
            <a:custGeom>
              <a:avLst/>
              <a:gdLst>
                <a:gd name="connsiteX0" fmla="*/ 78233 w 78295"/>
                <a:gd name="connsiteY0" fmla="*/ 184652 h 184784"/>
                <a:gd name="connsiteX1" fmla="*/ -63 w 78295"/>
                <a:gd name="connsiteY1" fmla="*/ 184652 h 184784"/>
                <a:gd name="connsiteX2" fmla="*/ -63 w 78295"/>
                <a:gd name="connsiteY2" fmla="*/ -133 h 184784"/>
                <a:gd name="connsiteX3" fmla="*/ 78233 w 78295"/>
                <a:gd name="connsiteY3" fmla="*/ -133 h 184784"/>
                <a:gd name="connsiteX4" fmla="*/ 14225 w 78295"/>
                <a:gd name="connsiteY4" fmla="*/ 170364 h 184784"/>
                <a:gd name="connsiteX5" fmla="*/ 63945 w 78295"/>
                <a:gd name="connsiteY5" fmla="*/ 170364 h 184784"/>
                <a:gd name="connsiteX6" fmla="*/ 63945 w 78295"/>
                <a:gd name="connsiteY6" fmla="*/ 14154 h 184784"/>
                <a:gd name="connsiteX7" fmla="*/ 14225 w 78295"/>
                <a:gd name="connsiteY7" fmla="*/ 14154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95" h="184784">
                  <a:moveTo>
                    <a:pt x="78233" y="184652"/>
                  </a:moveTo>
                  <a:lnTo>
                    <a:pt x="-63" y="184652"/>
                  </a:lnTo>
                  <a:lnTo>
                    <a:pt x="-63" y="-133"/>
                  </a:lnTo>
                  <a:lnTo>
                    <a:pt x="78233" y="-133"/>
                  </a:lnTo>
                  <a:close/>
                  <a:moveTo>
                    <a:pt x="14225" y="170364"/>
                  </a:moveTo>
                  <a:lnTo>
                    <a:pt x="63945" y="170364"/>
                  </a:lnTo>
                  <a:lnTo>
                    <a:pt x="63945" y="14154"/>
                  </a:lnTo>
                  <a:lnTo>
                    <a:pt x="14225" y="14154"/>
                  </a:lnTo>
                  <a:close/>
                </a:path>
              </a:pathLst>
            </a:custGeom>
            <a:grpFill/>
            <a:ln w="9525" cap="rnd">
              <a:solidFill>
                <a:schemeClr val="accent2"/>
              </a:solidFill>
              <a:prstDash val="solid"/>
              <a:round/>
            </a:ln>
          </p:spPr>
          <p:txBody>
            <a:bodyPr rtlCol="0" anchor="ctr"/>
            <a:lstStyle/>
            <a:p>
              <a:endParaRPr lang="en-US" sz="1350"/>
            </a:p>
          </p:txBody>
        </p:sp>
        <p:sp>
          <p:nvSpPr>
            <p:cNvPr id="45" name="Freeform: Shape 44">
              <a:extLst>
                <a:ext uri="{FF2B5EF4-FFF2-40B4-BE49-F238E27FC236}">
                  <a16:creationId xmlns:a16="http://schemas.microsoft.com/office/drawing/2014/main" id="{2F516CD6-35FC-4118-A62A-E8A96EDE0289}"/>
                </a:ext>
              </a:extLst>
            </p:cNvPr>
            <p:cNvSpPr/>
            <p:nvPr/>
          </p:nvSpPr>
          <p:spPr>
            <a:xfrm>
              <a:off x="1957223" y="4217830"/>
              <a:ext cx="78295" cy="207644"/>
            </a:xfrm>
            <a:custGeom>
              <a:avLst/>
              <a:gdLst>
                <a:gd name="connsiteX0" fmla="*/ 78137 w 78295"/>
                <a:gd name="connsiteY0" fmla="*/ 207512 h 207644"/>
                <a:gd name="connsiteX1" fmla="*/ -63 w 78295"/>
                <a:gd name="connsiteY1" fmla="*/ 207512 h 207644"/>
                <a:gd name="connsiteX2" fmla="*/ -63 w 78295"/>
                <a:gd name="connsiteY2" fmla="*/ -133 h 207644"/>
                <a:gd name="connsiteX3" fmla="*/ 78233 w 78295"/>
                <a:gd name="connsiteY3" fmla="*/ -133 h 207644"/>
                <a:gd name="connsiteX4" fmla="*/ 14129 w 78295"/>
                <a:gd name="connsiteY4" fmla="*/ 193224 h 207644"/>
                <a:gd name="connsiteX5" fmla="*/ 63850 w 78295"/>
                <a:gd name="connsiteY5" fmla="*/ 193224 h 207644"/>
                <a:gd name="connsiteX6" fmla="*/ 63850 w 78295"/>
                <a:gd name="connsiteY6" fmla="*/ 14250 h 207644"/>
                <a:gd name="connsiteX7" fmla="*/ 14129 w 78295"/>
                <a:gd name="connsiteY7" fmla="*/ 14250 h 20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95" h="207644">
                  <a:moveTo>
                    <a:pt x="78137" y="207512"/>
                  </a:moveTo>
                  <a:lnTo>
                    <a:pt x="-63" y="207512"/>
                  </a:lnTo>
                  <a:lnTo>
                    <a:pt x="-63" y="-133"/>
                  </a:lnTo>
                  <a:lnTo>
                    <a:pt x="78233" y="-133"/>
                  </a:lnTo>
                  <a:close/>
                  <a:moveTo>
                    <a:pt x="14129" y="193224"/>
                  </a:moveTo>
                  <a:lnTo>
                    <a:pt x="63850" y="193224"/>
                  </a:lnTo>
                  <a:lnTo>
                    <a:pt x="63850" y="14250"/>
                  </a:lnTo>
                  <a:lnTo>
                    <a:pt x="14129" y="14250"/>
                  </a:lnTo>
                  <a:close/>
                </a:path>
              </a:pathLst>
            </a:custGeom>
            <a:grpFill/>
            <a:ln w="9525" cap="rnd">
              <a:solidFill>
                <a:schemeClr val="accent2"/>
              </a:solidFill>
              <a:prstDash val="solid"/>
              <a:round/>
            </a:ln>
          </p:spPr>
          <p:txBody>
            <a:bodyPr rtlCol="0" anchor="ctr"/>
            <a:lstStyle/>
            <a:p>
              <a:endParaRPr lang="en-US" sz="1350"/>
            </a:p>
          </p:txBody>
        </p:sp>
        <p:sp>
          <p:nvSpPr>
            <p:cNvPr id="46" name="Freeform: Shape 45">
              <a:extLst>
                <a:ext uri="{FF2B5EF4-FFF2-40B4-BE49-F238E27FC236}">
                  <a16:creationId xmlns:a16="http://schemas.microsoft.com/office/drawing/2014/main" id="{F69E1943-568B-4417-BD21-9C8FDFD7925B}"/>
                </a:ext>
              </a:extLst>
            </p:cNvPr>
            <p:cNvSpPr/>
            <p:nvPr/>
          </p:nvSpPr>
          <p:spPr>
            <a:xfrm>
              <a:off x="2072285" y="4189921"/>
              <a:ext cx="78200" cy="235553"/>
            </a:xfrm>
            <a:custGeom>
              <a:avLst/>
              <a:gdLst>
                <a:gd name="connsiteX0" fmla="*/ 78137 w 78200"/>
                <a:gd name="connsiteY0" fmla="*/ 235420 h 235553"/>
                <a:gd name="connsiteX1" fmla="*/ -63 w 78200"/>
                <a:gd name="connsiteY1" fmla="*/ 235420 h 235553"/>
                <a:gd name="connsiteX2" fmla="*/ -63 w 78200"/>
                <a:gd name="connsiteY2" fmla="*/ -133 h 235553"/>
                <a:gd name="connsiteX3" fmla="*/ 78137 w 78200"/>
                <a:gd name="connsiteY3" fmla="*/ -133 h 235553"/>
                <a:gd name="connsiteX4" fmla="*/ 14225 w 78200"/>
                <a:gd name="connsiteY4" fmla="*/ 221132 h 235553"/>
                <a:gd name="connsiteX5" fmla="*/ 63850 w 78200"/>
                <a:gd name="connsiteY5" fmla="*/ 221132 h 235553"/>
                <a:gd name="connsiteX6" fmla="*/ 63850 w 78200"/>
                <a:gd name="connsiteY6" fmla="*/ 14154 h 235553"/>
                <a:gd name="connsiteX7" fmla="*/ 14225 w 78200"/>
                <a:gd name="connsiteY7" fmla="*/ 14154 h 23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00" h="235553">
                  <a:moveTo>
                    <a:pt x="78137" y="235420"/>
                  </a:moveTo>
                  <a:lnTo>
                    <a:pt x="-63" y="235420"/>
                  </a:lnTo>
                  <a:lnTo>
                    <a:pt x="-63" y="-133"/>
                  </a:lnTo>
                  <a:lnTo>
                    <a:pt x="78137" y="-133"/>
                  </a:lnTo>
                  <a:close/>
                  <a:moveTo>
                    <a:pt x="14225" y="221132"/>
                  </a:moveTo>
                  <a:lnTo>
                    <a:pt x="63850" y="221132"/>
                  </a:lnTo>
                  <a:lnTo>
                    <a:pt x="63850" y="14154"/>
                  </a:lnTo>
                  <a:lnTo>
                    <a:pt x="14225" y="14154"/>
                  </a:lnTo>
                  <a:close/>
                </a:path>
              </a:pathLst>
            </a:custGeom>
            <a:grpFill/>
            <a:ln w="9525" cap="rnd">
              <a:solidFill>
                <a:schemeClr val="accent2"/>
              </a:solidFill>
              <a:prstDash val="solid"/>
              <a:round/>
            </a:ln>
          </p:spPr>
          <p:txBody>
            <a:bodyPr rtlCol="0" anchor="ctr"/>
            <a:lstStyle/>
            <a:p>
              <a:endParaRPr lang="en-US" sz="1350"/>
            </a:p>
          </p:txBody>
        </p:sp>
        <p:sp>
          <p:nvSpPr>
            <p:cNvPr id="47" name="Freeform: Shape 46">
              <a:extLst>
                <a:ext uri="{FF2B5EF4-FFF2-40B4-BE49-F238E27FC236}">
                  <a16:creationId xmlns:a16="http://schemas.microsoft.com/office/drawing/2014/main" id="{DB78E0FB-CC57-4D21-97C0-C01C98FB7604}"/>
                </a:ext>
              </a:extLst>
            </p:cNvPr>
            <p:cNvSpPr/>
            <p:nvPr/>
          </p:nvSpPr>
          <p:spPr>
            <a:xfrm>
              <a:off x="2187347" y="4134295"/>
              <a:ext cx="78200" cy="291179"/>
            </a:xfrm>
            <a:custGeom>
              <a:avLst/>
              <a:gdLst>
                <a:gd name="connsiteX0" fmla="*/ 78137 w 78200"/>
                <a:gd name="connsiteY0" fmla="*/ 291046 h 291179"/>
                <a:gd name="connsiteX1" fmla="*/ -63 w 78200"/>
                <a:gd name="connsiteY1" fmla="*/ 291046 h 291179"/>
                <a:gd name="connsiteX2" fmla="*/ -63 w 78200"/>
                <a:gd name="connsiteY2" fmla="*/ -133 h 291179"/>
                <a:gd name="connsiteX3" fmla="*/ 78137 w 78200"/>
                <a:gd name="connsiteY3" fmla="*/ -133 h 291179"/>
                <a:gd name="connsiteX4" fmla="*/ 14225 w 78200"/>
                <a:gd name="connsiteY4" fmla="*/ 276758 h 291179"/>
                <a:gd name="connsiteX5" fmla="*/ 63850 w 78200"/>
                <a:gd name="connsiteY5" fmla="*/ 276758 h 291179"/>
                <a:gd name="connsiteX6" fmla="*/ 63850 w 78200"/>
                <a:gd name="connsiteY6" fmla="*/ 14154 h 291179"/>
                <a:gd name="connsiteX7" fmla="*/ 14225 w 78200"/>
                <a:gd name="connsiteY7" fmla="*/ 14154 h 29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00" h="291179">
                  <a:moveTo>
                    <a:pt x="78137" y="291046"/>
                  </a:moveTo>
                  <a:lnTo>
                    <a:pt x="-63" y="291046"/>
                  </a:lnTo>
                  <a:lnTo>
                    <a:pt x="-63" y="-133"/>
                  </a:lnTo>
                  <a:lnTo>
                    <a:pt x="78137" y="-133"/>
                  </a:lnTo>
                  <a:close/>
                  <a:moveTo>
                    <a:pt x="14225" y="276758"/>
                  </a:moveTo>
                  <a:lnTo>
                    <a:pt x="63850" y="276758"/>
                  </a:lnTo>
                  <a:lnTo>
                    <a:pt x="63850" y="14154"/>
                  </a:lnTo>
                  <a:lnTo>
                    <a:pt x="14225" y="14154"/>
                  </a:lnTo>
                  <a:close/>
                </a:path>
              </a:pathLst>
            </a:custGeom>
            <a:grpFill/>
            <a:ln w="9525" cap="rnd">
              <a:solidFill>
                <a:schemeClr val="accent2"/>
              </a:solidFill>
              <a:prstDash val="solid"/>
              <a:round/>
            </a:ln>
          </p:spPr>
          <p:txBody>
            <a:bodyPr rtlCol="0" anchor="ctr"/>
            <a:lstStyle/>
            <a:p>
              <a:endParaRPr lang="en-US" sz="1350"/>
            </a:p>
          </p:txBody>
        </p:sp>
        <p:sp>
          <p:nvSpPr>
            <p:cNvPr id="48" name="Freeform: Shape 47">
              <a:extLst>
                <a:ext uri="{FF2B5EF4-FFF2-40B4-BE49-F238E27FC236}">
                  <a16:creationId xmlns:a16="http://schemas.microsoft.com/office/drawing/2014/main" id="{AC8CEE9D-9B31-42E1-8DD9-D9924344FA5A}"/>
                </a:ext>
              </a:extLst>
            </p:cNvPr>
            <p:cNvSpPr/>
            <p:nvPr/>
          </p:nvSpPr>
          <p:spPr>
            <a:xfrm>
              <a:off x="2302409" y="4062953"/>
              <a:ext cx="78295" cy="362521"/>
            </a:xfrm>
            <a:custGeom>
              <a:avLst/>
              <a:gdLst>
                <a:gd name="connsiteX0" fmla="*/ 78233 w 78295"/>
                <a:gd name="connsiteY0" fmla="*/ 362388 h 362521"/>
                <a:gd name="connsiteX1" fmla="*/ -63 w 78295"/>
                <a:gd name="connsiteY1" fmla="*/ 362388 h 362521"/>
                <a:gd name="connsiteX2" fmla="*/ -63 w 78295"/>
                <a:gd name="connsiteY2" fmla="*/ -133 h 362521"/>
                <a:gd name="connsiteX3" fmla="*/ 78233 w 78295"/>
                <a:gd name="connsiteY3" fmla="*/ -133 h 362521"/>
                <a:gd name="connsiteX4" fmla="*/ 14225 w 78295"/>
                <a:gd name="connsiteY4" fmla="*/ 348101 h 362521"/>
                <a:gd name="connsiteX5" fmla="*/ 64326 w 78295"/>
                <a:gd name="connsiteY5" fmla="*/ 348101 h 362521"/>
                <a:gd name="connsiteX6" fmla="*/ 64326 w 78295"/>
                <a:gd name="connsiteY6" fmla="*/ 14154 h 362521"/>
                <a:gd name="connsiteX7" fmla="*/ 14606 w 78295"/>
                <a:gd name="connsiteY7" fmla="*/ 14154 h 36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95" h="362521">
                  <a:moveTo>
                    <a:pt x="78233" y="362388"/>
                  </a:moveTo>
                  <a:lnTo>
                    <a:pt x="-63" y="362388"/>
                  </a:lnTo>
                  <a:lnTo>
                    <a:pt x="-63" y="-133"/>
                  </a:lnTo>
                  <a:lnTo>
                    <a:pt x="78233" y="-133"/>
                  </a:lnTo>
                  <a:close/>
                  <a:moveTo>
                    <a:pt x="14225" y="348101"/>
                  </a:moveTo>
                  <a:lnTo>
                    <a:pt x="64326" y="348101"/>
                  </a:lnTo>
                  <a:lnTo>
                    <a:pt x="64326" y="14154"/>
                  </a:lnTo>
                  <a:lnTo>
                    <a:pt x="14606" y="14154"/>
                  </a:lnTo>
                  <a:close/>
                </a:path>
              </a:pathLst>
            </a:custGeom>
            <a:grpFill/>
            <a:ln w="9525" cap="rnd">
              <a:solidFill>
                <a:schemeClr val="accent2"/>
              </a:solidFill>
              <a:prstDash val="solid"/>
              <a:round/>
            </a:ln>
          </p:spPr>
          <p:txBody>
            <a:bodyPr rtlCol="0" anchor="ctr"/>
            <a:lstStyle/>
            <a:p>
              <a:endParaRPr lang="en-US" sz="1350"/>
            </a:p>
          </p:txBody>
        </p:sp>
      </p:grpSp>
      <p:grpSp>
        <p:nvGrpSpPr>
          <p:cNvPr id="49" name="Group 48">
            <a:extLst>
              <a:ext uri="{FF2B5EF4-FFF2-40B4-BE49-F238E27FC236}">
                <a16:creationId xmlns:a16="http://schemas.microsoft.com/office/drawing/2014/main" id="{A4097064-AA56-4434-ABDE-A173F58E31EE}"/>
              </a:ext>
            </a:extLst>
          </p:cNvPr>
          <p:cNvGrpSpPr/>
          <p:nvPr/>
        </p:nvGrpSpPr>
        <p:grpSpPr>
          <a:xfrm>
            <a:off x="1560091" y="1509149"/>
            <a:ext cx="429744" cy="430364"/>
            <a:chOff x="4454074" y="4807332"/>
            <a:chExt cx="554932" cy="555733"/>
          </a:xfrm>
          <a:solidFill>
            <a:schemeClr val="accent2"/>
          </a:solidFill>
        </p:grpSpPr>
        <p:sp>
          <p:nvSpPr>
            <p:cNvPr id="50" name="Freeform: Shape 49">
              <a:extLst>
                <a:ext uri="{FF2B5EF4-FFF2-40B4-BE49-F238E27FC236}">
                  <a16:creationId xmlns:a16="http://schemas.microsoft.com/office/drawing/2014/main" id="{BFF51973-7C87-4F04-9699-D1F1CCD016C1}"/>
                </a:ext>
              </a:extLst>
            </p:cNvPr>
            <p:cNvSpPr/>
            <p:nvPr/>
          </p:nvSpPr>
          <p:spPr>
            <a:xfrm>
              <a:off x="4617269" y="4807332"/>
              <a:ext cx="228600" cy="228600"/>
            </a:xfrm>
            <a:custGeom>
              <a:avLst/>
              <a:gdLst>
                <a:gd name="connsiteX0" fmla="*/ 114237 w 228600"/>
                <a:gd name="connsiteY0" fmla="*/ 228467 h 228600"/>
                <a:gd name="connsiteX1" fmla="*/ -63 w 228600"/>
                <a:gd name="connsiteY1" fmla="*/ 114167 h 228600"/>
                <a:gd name="connsiteX2" fmla="*/ 114237 w 228600"/>
                <a:gd name="connsiteY2" fmla="*/ -133 h 228600"/>
                <a:gd name="connsiteX3" fmla="*/ 228537 w 228600"/>
                <a:gd name="connsiteY3" fmla="*/ 114167 h 228600"/>
                <a:gd name="connsiteX4" fmla="*/ 114237 w 228600"/>
                <a:gd name="connsiteY4" fmla="*/ 228467 h 228600"/>
                <a:gd name="connsiteX5" fmla="*/ 114237 w 228600"/>
                <a:gd name="connsiteY5" fmla="*/ 14630 h 228600"/>
                <a:gd name="connsiteX6" fmla="*/ 14415 w 228600"/>
                <a:gd name="connsiteY6" fmla="*/ 114452 h 228600"/>
                <a:gd name="connsiteX7" fmla="*/ 114237 w 228600"/>
                <a:gd name="connsiteY7" fmla="*/ 214275 h 228600"/>
                <a:gd name="connsiteX8" fmla="*/ 214059 w 228600"/>
                <a:gd name="connsiteY8" fmla="*/ 114452 h 228600"/>
                <a:gd name="connsiteX9" fmla="*/ 114237 w 228600"/>
                <a:gd name="connsiteY9" fmla="*/ 1463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228600">
                  <a:moveTo>
                    <a:pt x="114237" y="228467"/>
                  </a:moveTo>
                  <a:cubicBezTo>
                    <a:pt x="51115" y="228467"/>
                    <a:pt x="-63" y="177289"/>
                    <a:pt x="-63" y="114167"/>
                  </a:cubicBezTo>
                  <a:cubicBezTo>
                    <a:pt x="-63" y="51044"/>
                    <a:pt x="51115" y="-133"/>
                    <a:pt x="114237" y="-133"/>
                  </a:cubicBezTo>
                  <a:cubicBezTo>
                    <a:pt x="177359" y="-133"/>
                    <a:pt x="228537" y="51044"/>
                    <a:pt x="228537" y="114167"/>
                  </a:cubicBezTo>
                  <a:cubicBezTo>
                    <a:pt x="228537" y="177289"/>
                    <a:pt x="177359" y="228467"/>
                    <a:pt x="114237" y="228467"/>
                  </a:cubicBezTo>
                  <a:close/>
                  <a:moveTo>
                    <a:pt x="114237" y="14630"/>
                  </a:moveTo>
                  <a:cubicBezTo>
                    <a:pt x="59106" y="14630"/>
                    <a:pt x="14415" y="59322"/>
                    <a:pt x="14415" y="114452"/>
                  </a:cubicBezTo>
                  <a:cubicBezTo>
                    <a:pt x="14415" y="169583"/>
                    <a:pt x="59106" y="214275"/>
                    <a:pt x="114237" y="214275"/>
                  </a:cubicBezTo>
                  <a:cubicBezTo>
                    <a:pt x="169368" y="214275"/>
                    <a:pt x="214059" y="169583"/>
                    <a:pt x="214059" y="114452"/>
                  </a:cubicBezTo>
                  <a:cubicBezTo>
                    <a:pt x="214002" y="59341"/>
                    <a:pt x="169349" y="14678"/>
                    <a:pt x="114237" y="14630"/>
                  </a:cubicBezTo>
                  <a:close/>
                </a:path>
              </a:pathLst>
            </a:custGeom>
            <a:grpFill/>
            <a:ln w="9525" cap="rnd">
              <a:solidFill>
                <a:schemeClr val="accent2"/>
              </a:solidFill>
              <a:prstDash val="solid"/>
              <a:round/>
            </a:ln>
          </p:spPr>
          <p:txBody>
            <a:bodyPr rtlCol="0" anchor="ctr"/>
            <a:lstStyle/>
            <a:p>
              <a:endParaRPr lang="en-US" sz="1350"/>
            </a:p>
          </p:txBody>
        </p:sp>
        <p:sp>
          <p:nvSpPr>
            <p:cNvPr id="51" name="Freeform: Shape 50">
              <a:extLst>
                <a:ext uri="{FF2B5EF4-FFF2-40B4-BE49-F238E27FC236}">
                  <a16:creationId xmlns:a16="http://schemas.microsoft.com/office/drawing/2014/main" id="{34B0791E-E9CC-4DF4-8DD8-5006F3CD364E}"/>
                </a:ext>
              </a:extLst>
            </p:cNvPr>
            <p:cNvSpPr/>
            <p:nvPr/>
          </p:nvSpPr>
          <p:spPr>
            <a:xfrm>
              <a:off x="4691565" y="4832668"/>
              <a:ext cx="79248" cy="178784"/>
            </a:xfrm>
            <a:custGeom>
              <a:avLst/>
              <a:gdLst>
                <a:gd name="connsiteX0" fmla="*/ 44324 w 79248"/>
                <a:gd name="connsiteY0" fmla="*/ 80353 h 178784"/>
                <a:gd name="connsiteX1" fmla="*/ 17653 w 79248"/>
                <a:gd name="connsiteY1" fmla="*/ 55207 h 178784"/>
                <a:gd name="connsiteX2" fmla="*/ 41942 w 79248"/>
                <a:gd name="connsiteY2" fmla="*/ 35300 h 178784"/>
                <a:gd name="connsiteX3" fmla="*/ 66803 w 79248"/>
                <a:gd name="connsiteY3" fmla="*/ 42920 h 178784"/>
                <a:gd name="connsiteX4" fmla="*/ 68993 w 79248"/>
                <a:gd name="connsiteY4" fmla="*/ 44349 h 178784"/>
                <a:gd name="connsiteX5" fmla="*/ 76042 w 79248"/>
                <a:gd name="connsiteY5" fmla="*/ 32157 h 178784"/>
                <a:gd name="connsiteX6" fmla="*/ 74137 w 79248"/>
                <a:gd name="connsiteY6" fmla="*/ 30918 h 178784"/>
                <a:gd name="connsiteX7" fmla="*/ 48324 w 79248"/>
                <a:gd name="connsiteY7" fmla="*/ 22441 h 178784"/>
                <a:gd name="connsiteX8" fmla="*/ 48324 w 79248"/>
                <a:gd name="connsiteY8" fmla="*/ -133 h 178784"/>
                <a:gd name="connsiteX9" fmla="*/ 34703 w 79248"/>
                <a:gd name="connsiteY9" fmla="*/ -133 h 178784"/>
                <a:gd name="connsiteX10" fmla="*/ 34703 w 79248"/>
                <a:gd name="connsiteY10" fmla="*/ 22727 h 178784"/>
                <a:gd name="connsiteX11" fmla="*/ 3176 w 79248"/>
                <a:gd name="connsiteY11" fmla="*/ 56445 h 178784"/>
                <a:gd name="connsiteX12" fmla="*/ 39752 w 79248"/>
                <a:gd name="connsiteY12" fmla="*/ 94545 h 178784"/>
                <a:gd name="connsiteX13" fmla="*/ 64517 w 79248"/>
                <a:gd name="connsiteY13" fmla="*/ 120930 h 178784"/>
                <a:gd name="connsiteX14" fmla="*/ 36894 w 79248"/>
                <a:gd name="connsiteY14" fmla="*/ 143504 h 178784"/>
                <a:gd name="connsiteX15" fmla="*/ 9176 w 79248"/>
                <a:gd name="connsiteY15" fmla="*/ 133979 h 178784"/>
                <a:gd name="connsiteX16" fmla="*/ 6986 w 79248"/>
                <a:gd name="connsiteY16" fmla="*/ 132264 h 178784"/>
                <a:gd name="connsiteX17" fmla="*/ -63 w 79248"/>
                <a:gd name="connsiteY17" fmla="*/ 144361 h 178784"/>
                <a:gd name="connsiteX18" fmla="*/ 1556 w 79248"/>
                <a:gd name="connsiteY18" fmla="*/ 145694 h 178784"/>
                <a:gd name="connsiteX19" fmla="*/ 32608 w 79248"/>
                <a:gd name="connsiteY19" fmla="*/ 156553 h 178784"/>
                <a:gd name="connsiteX20" fmla="*/ 32608 w 79248"/>
                <a:gd name="connsiteY20" fmla="*/ 178651 h 178784"/>
                <a:gd name="connsiteX21" fmla="*/ 46228 w 79248"/>
                <a:gd name="connsiteY21" fmla="*/ 178651 h 178784"/>
                <a:gd name="connsiteX22" fmla="*/ 46228 w 79248"/>
                <a:gd name="connsiteY22" fmla="*/ 156553 h 178784"/>
                <a:gd name="connsiteX23" fmla="*/ 79185 w 79248"/>
                <a:gd name="connsiteY23" fmla="*/ 120739 h 178784"/>
                <a:gd name="connsiteX24" fmla="*/ 44324 w 79248"/>
                <a:gd name="connsiteY24" fmla="*/ 80353 h 17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248" h="178784">
                  <a:moveTo>
                    <a:pt x="44324" y="80353"/>
                  </a:moveTo>
                  <a:cubicBezTo>
                    <a:pt x="23845" y="71780"/>
                    <a:pt x="17653" y="65970"/>
                    <a:pt x="17653" y="55207"/>
                  </a:cubicBezTo>
                  <a:cubicBezTo>
                    <a:pt x="17653" y="45682"/>
                    <a:pt x="23940" y="35300"/>
                    <a:pt x="41942" y="35300"/>
                  </a:cubicBezTo>
                  <a:cubicBezTo>
                    <a:pt x="50829" y="35119"/>
                    <a:pt x="59545" y="37786"/>
                    <a:pt x="66803" y="42920"/>
                  </a:cubicBezTo>
                  <a:lnTo>
                    <a:pt x="68993" y="44349"/>
                  </a:lnTo>
                  <a:lnTo>
                    <a:pt x="76042" y="32157"/>
                  </a:lnTo>
                  <a:lnTo>
                    <a:pt x="74137" y="30918"/>
                  </a:lnTo>
                  <a:cubicBezTo>
                    <a:pt x="66450" y="25813"/>
                    <a:pt x="57535" y="22889"/>
                    <a:pt x="48324" y="22441"/>
                  </a:cubicBezTo>
                  <a:lnTo>
                    <a:pt x="48324" y="-133"/>
                  </a:lnTo>
                  <a:lnTo>
                    <a:pt x="34703" y="-133"/>
                  </a:lnTo>
                  <a:lnTo>
                    <a:pt x="34703" y="22727"/>
                  </a:lnTo>
                  <a:cubicBezTo>
                    <a:pt x="17168" y="24365"/>
                    <a:pt x="3633" y="38843"/>
                    <a:pt x="3176" y="56445"/>
                  </a:cubicBezTo>
                  <a:cubicBezTo>
                    <a:pt x="3176" y="75495"/>
                    <a:pt x="17177" y="85020"/>
                    <a:pt x="39752" y="94545"/>
                  </a:cubicBezTo>
                  <a:cubicBezTo>
                    <a:pt x="57182" y="101594"/>
                    <a:pt x="64517" y="109500"/>
                    <a:pt x="64517" y="120930"/>
                  </a:cubicBezTo>
                  <a:cubicBezTo>
                    <a:pt x="64517" y="133979"/>
                    <a:pt x="52896" y="143504"/>
                    <a:pt x="36894" y="143504"/>
                  </a:cubicBezTo>
                  <a:cubicBezTo>
                    <a:pt x="26855" y="143466"/>
                    <a:pt x="17120" y="140113"/>
                    <a:pt x="9176" y="133979"/>
                  </a:cubicBezTo>
                  <a:lnTo>
                    <a:pt x="6986" y="132264"/>
                  </a:lnTo>
                  <a:lnTo>
                    <a:pt x="-63" y="144361"/>
                  </a:lnTo>
                  <a:lnTo>
                    <a:pt x="1556" y="145694"/>
                  </a:lnTo>
                  <a:cubicBezTo>
                    <a:pt x="10567" y="152371"/>
                    <a:pt x="21397" y="156162"/>
                    <a:pt x="32608" y="156553"/>
                  </a:cubicBezTo>
                  <a:lnTo>
                    <a:pt x="32608" y="178651"/>
                  </a:lnTo>
                  <a:lnTo>
                    <a:pt x="46228" y="178651"/>
                  </a:lnTo>
                  <a:lnTo>
                    <a:pt x="46228" y="156553"/>
                  </a:lnTo>
                  <a:cubicBezTo>
                    <a:pt x="64517" y="154324"/>
                    <a:pt x="78480" y="139151"/>
                    <a:pt x="79185" y="120739"/>
                  </a:cubicBezTo>
                  <a:cubicBezTo>
                    <a:pt x="79185" y="98069"/>
                    <a:pt x="62421" y="87878"/>
                    <a:pt x="44324" y="80353"/>
                  </a:cubicBezTo>
                  <a:close/>
                </a:path>
              </a:pathLst>
            </a:custGeom>
            <a:grpFill/>
            <a:ln w="9525" cap="rnd">
              <a:solidFill>
                <a:schemeClr val="accent2"/>
              </a:solidFill>
              <a:prstDash val="solid"/>
              <a:round/>
            </a:ln>
          </p:spPr>
          <p:txBody>
            <a:bodyPr rtlCol="0" anchor="ctr"/>
            <a:lstStyle/>
            <a:p>
              <a:endParaRPr lang="en-US" sz="1350"/>
            </a:p>
          </p:txBody>
        </p:sp>
        <p:sp>
          <p:nvSpPr>
            <p:cNvPr id="52" name="Freeform: Shape 51">
              <a:extLst>
                <a:ext uri="{FF2B5EF4-FFF2-40B4-BE49-F238E27FC236}">
                  <a16:creationId xmlns:a16="http://schemas.microsoft.com/office/drawing/2014/main" id="{62BC5506-EDEE-40A6-8373-5AA918AE3730}"/>
                </a:ext>
              </a:extLst>
            </p:cNvPr>
            <p:cNvSpPr/>
            <p:nvPr/>
          </p:nvSpPr>
          <p:spPr>
            <a:xfrm>
              <a:off x="4585647" y="5182659"/>
              <a:ext cx="53731" cy="139689"/>
            </a:xfrm>
            <a:custGeom>
              <a:avLst/>
              <a:gdLst>
                <a:gd name="connsiteX0" fmla="*/ 21940 w 53731"/>
                <a:gd name="connsiteY0" fmla="*/ 395 h 139689"/>
                <a:gd name="connsiteX1" fmla="*/ -63 w 53731"/>
                <a:gd name="connsiteY1" fmla="*/ 24303 h 139689"/>
                <a:gd name="connsiteX2" fmla="*/ -63 w 53731"/>
                <a:gd name="connsiteY2" fmla="*/ 56022 h 139689"/>
                <a:gd name="connsiteX3" fmla="*/ -63 w 53731"/>
                <a:gd name="connsiteY3" fmla="*/ 82787 h 139689"/>
                <a:gd name="connsiteX4" fmla="*/ -63 w 53731"/>
                <a:gd name="connsiteY4" fmla="*/ 114791 h 139689"/>
                <a:gd name="connsiteX5" fmla="*/ 12320 w 53731"/>
                <a:gd name="connsiteY5" fmla="*/ 135746 h 139689"/>
                <a:gd name="connsiteX6" fmla="*/ 26321 w 53731"/>
                <a:gd name="connsiteY6" fmla="*/ 139556 h 139689"/>
                <a:gd name="connsiteX7" fmla="*/ 39847 w 53731"/>
                <a:gd name="connsiteY7" fmla="*/ 136222 h 139689"/>
                <a:gd name="connsiteX8" fmla="*/ 53658 w 53731"/>
                <a:gd name="connsiteY8" fmla="*/ 114029 h 139689"/>
                <a:gd name="connsiteX9" fmla="*/ 53658 w 53731"/>
                <a:gd name="connsiteY9" fmla="*/ 89264 h 139689"/>
                <a:gd name="connsiteX10" fmla="*/ 53658 w 53731"/>
                <a:gd name="connsiteY10" fmla="*/ 25637 h 139689"/>
                <a:gd name="connsiteX11" fmla="*/ 51467 w 53731"/>
                <a:gd name="connsiteY11" fmla="*/ 14874 h 139689"/>
                <a:gd name="connsiteX12" fmla="*/ 21940 w 53731"/>
                <a:gd name="connsiteY12" fmla="*/ 395 h 139689"/>
                <a:gd name="connsiteX13" fmla="*/ 39370 w 53731"/>
                <a:gd name="connsiteY13" fmla="*/ 89550 h 139689"/>
                <a:gd name="connsiteX14" fmla="*/ 39370 w 53731"/>
                <a:gd name="connsiteY14" fmla="*/ 114315 h 139689"/>
                <a:gd name="connsiteX15" fmla="*/ 33370 w 53731"/>
                <a:gd name="connsiteY15" fmla="*/ 123840 h 139689"/>
                <a:gd name="connsiteX16" fmla="*/ 19559 w 53731"/>
                <a:gd name="connsiteY16" fmla="*/ 123840 h 139689"/>
                <a:gd name="connsiteX17" fmla="*/ 14225 w 53731"/>
                <a:gd name="connsiteY17" fmla="*/ 114886 h 139689"/>
                <a:gd name="connsiteX18" fmla="*/ 14225 w 53731"/>
                <a:gd name="connsiteY18" fmla="*/ 83263 h 139689"/>
                <a:gd name="connsiteX19" fmla="*/ 14225 w 53731"/>
                <a:gd name="connsiteY19" fmla="*/ 56117 h 139689"/>
                <a:gd name="connsiteX20" fmla="*/ 14225 w 53731"/>
                <a:gd name="connsiteY20" fmla="*/ 24685 h 139689"/>
                <a:gd name="connsiteX21" fmla="*/ 23750 w 53731"/>
                <a:gd name="connsiteY21" fmla="*/ 14588 h 139689"/>
                <a:gd name="connsiteX22" fmla="*/ 26417 w 53731"/>
                <a:gd name="connsiteY22" fmla="*/ 14588 h 139689"/>
                <a:gd name="connsiteX23" fmla="*/ 37942 w 53731"/>
                <a:gd name="connsiteY23" fmla="*/ 21065 h 139689"/>
                <a:gd name="connsiteX24" fmla="*/ 38989 w 53731"/>
                <a:gd name="connsiteY24" fmla="*/ 26208 h 139689"/>
                <a:gd name="connsiteX25" fmla="*/ 39370 w 53731"/>
                <a:gd name="connsiteY25" fmla="*/ 89550 h 1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31" h="139689">
                  <a:moveTo>
                    <a:pt x="21940" y="395"/>
                  </a:moveTo>
                  <a:cubicBezTo>
                    <a:pt x="9729" y="1881"/>
                    <a:pt x="404" y="12016"/>
                    <a:pt x="-63" y="24303"/>
                  </a:cubicBezTo>
                  <a:cubicBezTo>
                    <a:pt x="-63" y="34876"/>
                    <a:pt x="-63" y="45449"/>
                    <a:pt x="-63" y="56022"/>
                  </a:cubicBezTo>
                  <a:lnTo>
                    <a:pt x="-63" y="82787"/>
                  </a:lnTo>
                  <a:cubicBezTo>
                    <a:pt x="-63" y="93455"/>
                    <a:pt x="-63" y="104123"/>
                    <a:pt x="-63" y="114791"/>
                  </a:cubicBezTo>
                  <a:cubicBezTo>
                    <a:pt x="128" y="123459"/>
                    <a:pt x="4823" y="131393"/>
                    <a:pt x="12320" y="135746"/>
                  </a:cubicBezTo>
                  <a:cubicBezTo>
                    <a:pt x="16558" y="138260"/>
                    <a:pt x="21397" y="139585"/>
                    <a:pt x="26321" y="139556"/>
                  </a:cubicBezTo>
                  <a:cubicBezTo>
                    <a:pt x="31036" y="139575"/>
                    <a:pt x="35684" y="138432"/>
                    <a:pt x="39847" y="136222"/>
                  </a:cubicBezTo>
                  <a:cubicBezTo>
                    <a:pt x="48496" y="132279"/>
                    <a:pt x="53944" y="123535"/>
                    <a:pt x="53658" y="114029"/>
                  </a:cubicBezTo>
                  <a:lnTo>
                    <a:pt x="53658" y="89264"/>
                  </a:lnTo>
                  <a:cubicBezTo>
                    <a:pt x="53658" y="67995"/>
                    <a:pt x="53658" y="46782"/>
                    <a:pt x="53658" y="25637"/>
                  </a:cubicBezTo>
                  <a:cubicBezTo>
                    <a:pt x="53658" y="21941"/>
                    <a:pt x="52915" y="18274"/>
                    <a:pt x="51467" y="14874"/>
                  </a:cubicBezTo>
                  <a:cubicBezTo>
                    <a:pt x="46029" y="3929"/>
                    <a:pt x="33922" y="-2004"/>
                    <a:pt x="21940" y="395"/>
                  </a:cubicBezTo>
                  <a:close/>
                  <a:moveTo>
                    <a:pt x="39370" y="89550"/>
                  </a:moveTo>
                  <a:lnTo>
                    <a:pt x="39370" y="114315"/>
                  </a:lnTo>
                  <a:cubicBezTo>
                    <a:pt x="39666" y="118458"/>
                    <a:pt x="37237" y="122316"/>
                    <a:pt x="33370" y="123840"/>
                  </a:cubicBezTo>
                  <a:cubicBezTo>
                    <a:pt x="29074" y="126230"/>
                    <a:pt x="23854" y="126230"/>
                    <a:pt x="19559" y="123840"/>
                  </a:cubicBezTo>
                  <a:cubicBezTo>
                    <a:pt x="16349" y="121982"/>
                    <a:pt x="14320" y="118591"/>
                    <a:pt x="14225" y="114886"/>
                  </a:cubicBezTo>
                  <a:cubicBezTo>
                    <a:pt x="14225" y="104313"/>
                    <a:pt x="14225" y="93836"/>
                    <a:pt x="14225" y="83263"/>
                  </a:cubicBezTo>
                  <a:lnTo>
                    <a:pt x="14225" y="56117"/>
                  </a:lnTo>
                  <a:cubicBezTo>
                    <a:pt x="14225" y="45639"/>
                    <a:pt x="14225" y="35162"/>
                    <a:pt x="14225" y="24685"/>
                  </a:cubicBezTo>
                  <a:cubicBezTo>
                    <a:pt x="14472" y="19436"/>
                    <a:pt x="18520" y="15150"/>
                    <a:pt x="23750" y="14588"/>
                  </a:cubicBezTo>
                  <a:lnTo>
                    <a:pt x="26417" y="14588"/>
                  </a:lnTo>
                  <a:cubicBezTo>
                    <a:pt x="31208" y="14245"/>
                    <a:pt x="35742" y="16798"/>
                    <a:pt x="37942" y="21065"/>
                  </a:cubicBezTo>
                  <a:cubicBezTo>
                    <a:pt x="38618" y="22693"/>
                    <a:pt x="38971" y="24446"/>
                    <a:pt x="38989" y="26208"/>
                  </a:cubicBezTo>
                  <a:cubicBezTo>
                    <a:pt x="39466" y="47163"/>
                    <a:pt x="39466" y="68309"/>
                    <a:pt x="39370" y="89550"/>
                  </a:cubicBezTo>
                  <a:close/>
                </a:path>
              </a:pathLst>
            </a:custGeom>
            <a:grpFill/>
            <a:ln w="9525" cap="rnd">
              <a:solidFill>
                <a:schemeClr val="accent2"/>
              </a:solidFill>
              <a:prstDash val="solid"/>
              <a:round/>
            </a:ln>
          </p:spPr>
          <p:txBody>
            <a:bodyPr rtlCol="0" anchor="ctr"/>
            <a:lstStyle/>
            <a:p>
              <a:endParaRPr lang="en-US" sz="1350"/>
            </a:p>
          </p:txBody>
        </p:sp>
        <p:sp>
          <p:nvSpPr>
            <p:cNvPr id="53" name="Freeform: Shape 52">
              <a:extLst>
                <a:ext uri="{FF2B5EF4-FFF2-40B4-BE49-F238E27FC236}">
                  <a16:creationId xmlns:a16="http://schemas.microsoft.com/office/drawing/2014/main" id="{7EEF0BFD-DF34-4008-A9ED-B11D64C1AED1}"/>
                </a:ext>
              </a:extLst>
            </p:cNvPr>
            <p:cNvSpPr/>
            <p:nvPr/>
          </p:nvSpPr>
          <p:spPr>
            <a:xfrm>
              <a:off x="4664880" y="5182619"/>
              <a:ext cx="53798" cy="140119"/>
            </a:xfrm>
            <a:custGeom>
              <a:avLst/>
              <a:gdLst>
                <a:gd name="connsiteX0" fmla="*/ 53673 w 53798"/>
                <a:gd name="connsiteY0" fmla="*/ 27011 h 140119"/>
                <a:gd name="connsiteX1" fmla="*/ 50529 w 53798"/>
                <a:gd name="connsiteY1" fmla="*/ 13390 h 140119"/>
                <a:gd name="connsiteX2" fmla="*/ 20811 w 53798"/>
                <a:gd name="connsiteY2" fmla="*/ 626 h 140119"/>
                <a:gd name="connsiteX3" fmla="*/ -48 w 53798"/>
                <a:gd name="connsiteY3" fmla="*/ 25868 h 140119"/>
                <a:gd name="connsiteX4" fmla="*/ -48 w 53798"/>
                <a:gd name="connsiteY4" fmla="*/ 112926 h 140119"/>
                <a:gd name="connsiteX5" fmla="*/ 25269 w 53798"/>
                <a:gd name="connsiteY5" fmla="*/ 139968 h 140119"/>
                <a:gd name="connsiteX6" fmla="*/ 25955 w 53798"/>
                <a:gd name="connsiteY6" fmla="*/ 139977 h 140119"/>
                <a:gd name="connsiteX7" fmla="*/ 26622 w 53798"/>
                <a:gd name="connsiteY7" fmla="*/ 139977 h 140119"/>
                <a:gd name="connsiteX8" fmla="*/ 45672 w 53798"/>
                <a:gd name="connsiteY8" fmla="*/ 132738 h 140119"/>
                <a:gd name="connsiteX9" fmla="*/ 53577 w 53798"/>
                <a:gd name="connsiteY9" fmla="*/ 113021 h 140119"/>
                <a:gd name="connsiteX10" fmla="*/ 53577 w 53798"/>
                <a:gd name="connsiteY10" fmla="*/ 83208 h 140119"/>
                <a:gd name="connsiteX11" fmla="*/ 53577 w 53798"/>
                <a:gd name="connsiteY11" fmla="*/ 58634 h 140119"/>
                <a:gd name="connsiteX12" fmla="*/ 53673 w 53798"/>
                <a:gd name="connsiteY12" fmla="*/ 27011 h 140119"/>
                <a:gd name="connsiteX13" fmla="*/ 39481 w 53798"/>
                <a:gd name="connsiteY13" fmla="*/ 82827 h 140119"/>
                <a:gd name="connsiteX14" fmla="*/ 39481 w 53798"/>
                <a:gd name="connsiteY14" fmla="*/ 112545 h 140119"/>
                <a:gd name="connsiteX15" fmla="*/ 35861 w 53798"/>
                <a:gd name="connsiteY15" fmla="*/ 122070 h 140119"/>
                <a:gd name="connsiteX16" fmla="*/ 26812 w 53798"/>
                <a:gd name="connsiteY16" fmla="*/ 125309 h 140119"/>
                <a:gd name="connsiteX17" fmla="*/ 14325 w 53798"/>
                <a:gd name="connsiteY17" fmla="*/ 114012 h 140119"/>
                <a:gd name="connsiteX18" fmla="*/ 14334 w 53798"/>
                <a:gd name="connsiteY18" fmla="*/ 112640 h 140119"/>
                <a:gd name="connsiteX19" fmla="*/ 14334 w 53798"/>
                <a:gd name="connsiteY19" fmla="*/ 25582 h 140119"/>
                <a:gd name="connsiteX20" fmla="*/ 23859 w 53798"/>
                <a:gd name="connsiteY20" fmla="*/ 14342 h 140119"/>
                <a:gd name="connsiteX21" fmla="*/ 27193 w 53798"/>
                <a:gd name="connsiteY21" fmla="*/ 14342 h 140119"/>
                <a:gd name="connsiteX22" fmla="*/ 38052 w 53798"/>
                <a:gd name="connsiteY22" fmla="*/ 20057 h 140119"/>
                <a:gd name="connsiteX23" fmla="*/ 39576 w 53798"/>
                <a:gd name="connsiteY23" fmla="*/ 27392 h 140119"/>
                <a:gd name="connsiteX24" fmla="*/ 39576 w 53798"/>
                <a:gd name="connsiteY24" fmla="*/ 58634 h 140119"/>
                <a:gd name="connsiteX25" fmla="*/ 39576 w 53798"/>
                <a:gd name="connsiteY25" fmla="*/ 82827 h 14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798" h="140119">
                  <a:moveTo>
                    <a:pt x="53673" y="27011"/>
                  </a:moveTo>
                  <a:cubicBezTo>
                    <a:pt x="53701" y="22286"/>
                    <a:pt x="52625" y="17619"/>
                    <a:pt x="50529" y="13390"/>
                  </a:cubicBezTo>
                  <a:cubicBezTo>
                    <a:pt x="44557" y="3008"/>
                    <a:pt x="32451" y="-2193"/>
                    <a:pt x="20811" y="626"/>
                  </a:cubicBezTo>
                  <a:cubicBezTo>
                    <a:pt x="8562" y="2703"/>
                    <a:pt x="-315" y="13447"/>
                    <a:pt x="-48" y="25868"/>
                  </a:cubicBezTo>
                  <a:cubicBezTo>
                    <a:pt x="-48" y="54919"/>
                    <a:pt x="-48" y="83875"/>
                    <a:pt x="-48" y="112926"/>
                  </a:cubicBezTo>
                  <a:cubicBezTo>
                    <a:pt x="-525" y="127385"/>
                    <a:pt x="10810" y="139491"/>
                    <a:pt x="25269" y="139968"/>
                  </a:cubicBezTo>
                  <a:cubicBezTo>
                    <a:pt x="25498" y="139968"/>
                    <a:pt x="25726" y="139977"/>
                    <a:pt x="25955" y="139977"/>
                  </a:cubicBezTo>
                  <a:lnTo>
                    <a:pt x="26622" y="139977"/>
                  </a:lnTo>
                  <a:cubicBezTo>
                    <a:pt x="33680" y="140158"/>
                    <a:pt x="40519" y="137558"/>
                    <a:pt x="45672" y="132738"/>
                  </a:cubicBezTo>
                  <a:cubicBezTo>
                    <a:pt x="50863" y="127509"/>
                    <a:pt x="53720" y="120393"/>
                    <a:pt x="53577" y="113021"/>
                  </a:cubicBezTo>
                  <a:cubicBezTo>
                    <a:pt x="53577" y="103496"/>
                    <a:pt x="53577" y="93114"/>
                    <a:pt x="53577" y="83208"/>
                  </a:cubicBezTo>
                  <a:lnTo>
                    <a:pt x="53577" y="58634"/>
                  </a:lnTo>
                  <a:cubicBezTo>
                    <a:pt x="53768" y="48061"/>
                    <a:pt x="53768" y="37583"/>
                    <a:pt x="53673" y="27011"/>
                  </a:cubicBezTo>
                  <a:close/>
                  <a:moveTo>
                    <a:pt x="39481" y="82827"/>
                  </a:moveTo>
                  <a:cubicBezTo>
                    <a:pt x="39481" y="92352"/>
                    <a:pt x="39481" y="102639"/>
                    <a:pt x="39481" y="112545"/>
                  </a:cubicBezTo>
                  <a:cubicBezTo>
                    <a:pt x="39661" y="116088"/>
                    <a:pt x="38347" y="119546"/>
                    <a:pt x="35861" y="122070"/>
                  </a:cubicBezTo>
                  <a:cubicBezTo>
                    <a:pt x="33451" y="124394"/>
                    <a:pt x="30156" y="125575"/>
                    <a:pt x="26812" y="125309"/>
                  </a:cubicBezTo>
                  <a:cubicBezTo>
                    <a:pt x="20249" y="125642"/>
                    <a:pt x="14658" y="120584"/>
                    <a:pt x="14325" y="114012"/>
                  </a:cubicBezTo>
                  <a:cubicBezTo>
                    <a:pt x="14296" y="113555"/>
                    <a:pt x="14306" y="113097"/>
                    <a:pt x="14334" y="112640"/>
                  </a:cubicBezTo>
                  <a:cubicBezTo>
                    <a:pt x="14334" y="84065"/>
                    <a:pt x="14334" y="54633"/>
                    <a:pt x="14334" y="25582"/>
                  </a:cubicBezTo>
                  <a:cubicBezTo>
                    <a:pt x="14096" y="19924"/>
                    <a:pt x="18240" y="15028"/>
                    <a:pt x="23859" y="14342"/>
                  </a:cubicBezTo>
                  <a:cubicBezTo>
                    <a:pt x="24964" y="14247"/>
                    <a:pt x="26088" y="14247"/>
                    <a:pt x="27193" y="14342"/>
                  </a:cubicBezTo>
                  <a:cubicBezTo>
                    <a:pt x="31584" y="14114"/>
                    <a:pt x="35756" y="16304"/>
                    <a:pt x="38052" y="20057"/>
                  </a:cubicBezTo>
                  <a:cubicBezTo>
                    <a:pt x="39080" y="22362"/>
                    <a:pt x="39604" y="24867"/>
                    <a:pt x="39576" y="27392"/>
                  </a:cubicBezTo>
                  <a:cubicBezTo>
                    <a:pt x="39576" y="37774"/>
                    <a:pt x="39576" y="48251"/>
                    <a:pt x="39576" y="58634"/>
                  </a:cubicBezTo>
                  <a:lnTo>
                    <a:pt x="39576" y="82827"/>
                  </a:lnTo>
                  <a:close/>
                </a:path>
              </a:pathLst>
            </a:custGeom>
            <a:grpFill/>
            <a:ln w="9525" cap="rnd">
              <a:solidFill>
                <a:schemeClr val="accent2"/>
              </a:solidFill>
              <a:prstDash val="solid"/>
              <a:round/>
            </a:ln>
          </p:spPr>
          <p:txBody>
            <a:bodyPr rtlCol="0" anchor="ctr"/>
            <a:lstStyle/>
            <a:p>
              <a:endParaRPr lang="en-US" sz="1350"/>
            </a:p>
          </p:txBody>
        </p:sp>
        <p:sp>
          <p:nvSpPr>
            <p:cNvPr id="54" name="Freeform: Shape 53">
              <a:extLst>
                <a:ext uri="{FF2B5EF4-FFF2-40B4-BE49-F238E27FC236}">
                  <a16:creationId xmlns:a16="http://schemas.microsoft.com/office/drawing/2014/main" id="{02E6C34F-26F8-4045-9375-969CF73742A7}"/>
                </a:ext>
              </a:extLst>
            </p:cNvPr>
            <p:cNvSpPr/>
            <p:nvPr/>
          </p:nvSpPr>
          <p:spPr>
            <a:xfrm>
              <a:off x="4744333" y="5182685"/>
              <a:ext cx="53626" cy="140056"/>
            </a:xfrm>
            <a:custGeom>
              <a:avLst/>
              <a:gdLst>
                <a:gd name="connsiteX0" fmla="*/ 20702 w 53626"/>
                <a:gd name="connsiteY0" fmla="*/ 560 h 140056"/>
                <a:gd name="connsiteX1" fmla="*/ -63 w 53626"/>
                <a:gd name="connsiteY1" fmla="*/ 24277 h 140056"/>
                <a:gd name="connsiteX2" fmla="*/ -63 w 53626"/>
                <a:gd name="connsiteY2" fmla="*/ 55805 h 140056"/>
                <a:gd name="connsiteX3" fmla="*/ -63 w 53626"/>
                <a:gd name="connsiteY3" fmla="*/ 81047 h 140056"/>
                <a:gd name="connsiteX4" fmla="*/ -63 w 53626"/>
                <a:gd name="connsiteY4" fmla="*/ 112955 h 140056"/>
                <a:gd name="connsiteX5" fmla="*/ 2795 w 53626"/>
                <a:gd name="connsiteY5" fmla="*/ 125910 h 140056"/>
                <a:gd name="connsiteX6" fmla="*/ 26703 w 53626"/>
                <a:gd name="connsiteY6" fmla="*/ 139816 h 140056"/>
                <a:gd name="connsiteX7" fmla="*/ 31560 w 53626"/>
                <a:gd name="connsiteY7" fmla="*/ 139816 h 140056"/>
                <a:gd name="connsiteX8" fmla="*/ 53563 w 53626"/>
                <a:gd name="connsiteY8" fmla="*/ 115241 h 140056"/>
                <a:gd name="connsiteX9" fmla="*/ 53563 w 53626"/>
                <a:gd name="connsiteY9" fmla="*/ 26087 h 140056"/>
                <a:gd name="connsiteX10" fmla="*/ 49944 w 53626"/>
                <a:gd name="connsiteY10" fmla="*/ 12847 h 140056"/>
                <a:gd name="connsiteX11" fmla="*/ 20702 w 53626"/>
                <a:gd name="connsiteY11" fmla="*/ 560 h 140056"/>
                <a:gd name="connsiteX12" fmla="*/ 39276 w 53626"/>
                <a:gd name="connsiteY12" fmla="*/ 114860 h 140056"/>
                <a:gd name="connsiteX13" fmla="*/ 28989 w 53626"/>
                <a:gd name="connsiteY13" fmla="*/ 125433 h 140056"/>
                <a:gd name="connsiteX14" fmla="*/ 15559 w 53626"/>
                <a:gd name="connsiteY14" fmla="*/ 119623 h 140056"/>
                <a:gd name="connsiteX15" fmla="*/ 14225 w 53626"/>
                <a:gd name="connsiteY15" fmla="*/ 112860 h 140056"/>
                <a:gd name="connsiteX16" fmla="*/ 14225 w 53626"/>
                <a:gd name="connsiteY16" fmla="*/ 81142 h 140056"/>
                <a:gd name="connsiteX17" fmla="*/ 14225 w 53626"/>
                <a:gd name="connsiteY17" fmla="*/ 55901 h 140056"/>
                <a:gd name="connsiteX18" fmla="*/ 14225 w 53626"/>
                <a:gd name="connsiteY18" fmla="*/ 24659 h 140056"/>
                <a:gd name="connsiteX19" fmla="*/ 23750 w 53626"/>
                <a:gd name="connsiteY19" fmla="*/ 15134 h 140056"/>
                <a:gd name="connsiteX20" fmla="*/ 37752 w 53626"/>
                <a:gd name="connsiteY20" fmla="*/ 20086 h 140056"/>
                <a:gd name="connsiteX21" fmla="*/ 39466 w 53626"/>
                <a:gd name="connsiteY21" fmla="*/ 26373 h 140056"/>
                <a:gd name="connsiteX22" fmla="*/ 39276 w 53626"/>
                <a:gd name="connsiteY22" fmla="*/ 114765 h 14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26" h="140056">
                  <a:moveTo>
                    <a:pt x="20702" y="560"/>
                  </a:moveTo>
                  <a:cubicBezTo>
                    <a:pt x="9034" y="2542"/>
                    <a:pt x="357" y="12447"/>
                    <a:pt x="-63" y="24277"/>
                  </a:cubicBezTo>
                  <a:cubicBezTo>
                    <a:pt x="-63" y="34850"/>
                    <a:pt x="-63" y="45328"/>
                    <a:pt x="-63" y="55805"/>
                  </a:cubicBezTo>
                  <a:lnTo>
                    <a:pt x="-63" y="81047"/>
                  </a:lnTo>
                  <a:cubicBezTo>
                    <a:pt x="-63" y="91715"/>
                    <a:pt x="-63" y="102287"/>
                    <a:pt x="-63" y="112955"/>
                  </a:cubicBezTo>
                  <a:cubicBezTo>
                    <a:pt x="-81" y="117432"/>
                    <a:pt x="890" y="121852"/>
                    <a:pt x="2795" y="125910"/>
                  </a:cubicBezTo>
                  <a:cubicBezTo>
                    <a:pt x="7567" y="134625"/>
                    <a:pt x="16768" y="139978"/>
                    <a:pt x="26703" y="139816"/>
                  </a:cubicBezTo>
                  <a:cubicBezTo>
                    <a:pt x="28322" y="139959"/>
                    <a:pt x="29941" y="139959"/>
                    <a:pt x="31560" y="139816"/>
                  </a:cubicBezTo>
                  <a:cubicBezTo>
                    <a:pt x="43991" y="138254"/>
                    <a:pt x="53373" y="127766"/>
                    <a:pt x="53563" y="115241"/>
                  </a:cubicBezTo>
                  <a:cubicBezTo>
                    <a:pt x="53563" y="85523"/>
                    <a:pt x="53563" y="55805"/>
                    <a:pt x="53563" y="26087"/>
                  </a:cubicBezTo>
                  <a:cubicBezTo>
                    <a:pt x="53535" y="21429"/>
                    <a:pt x="52287" y="16867"/>
                    <a:pt x="49944" y="12847"/>
                  </a:cubicBezTo>
                  <a:cubicBezTo>
                    <a:pt x="43848" y="2894"/>
                    <a:pt x="32075" y="-2059"/>
                    <a:pt x="20702" y="560"/>
                  </a:cubicBezTo>
                  <a:close/>
                  <a:moveTo>
                    <a:pt x="39276" y="114860"/>
                  </a:moveTo>
                  <a:cubicBezTo>
                    <a:pt x="39047" y="120490"/>
                    <a:pt x="34609" y="125052"/>
                    <a:pt x="28989" y="125433"/>
                  </a:cubicBezTo>
                  <a:cubicBezTo>
                    <a:pt x="23750" y="126395"/>
                    <a:pt x="18445" y="124100"/>
                    <a:pt x="15559" y="119623"/>
                  </a:cubicBezTo>
                  <a:cubicBezTo>
                    <a:pt x="14625" y="117489"/>
                    <a:pt x="14168" y="115184"/>
                    <a:pt x="14225" y="112860"/>
                  </a:cubicBezTo>
                  <a:cubicBezTo>
                    <a:pt x="14225" y="102287"/>
                    <a:pt x="14225" y="91715"/>
                    <a:pt x="14225" y="81142"/>
                  </a:cubicBezTo>
                  <a:lnTo>
                    <a:pt x="14225" y="55901"/>
                  </a:lnTo>
                  <a:cubicBezTo>
                    <a:pt x="14225" y="45519"/>
                    <a:pt x="14225" y="35041"/>
                    <a:pt x="14225" y="24659"/>
                  </a:cubicBezTo>
                  <a:cubicBezTo>
                    <a:pt x="14739" y="19629"/>
                    <a:pt x="18721" y="15648"/>
                    <a:pt x="23750" y="15134"/>
                  </a:cubicBezTo>
                  <a:cubicBezTo>
                    <a:pt x="28998" y="13676"/>
                    <a:pt x="34589" y="15658"/>
                    <a:pt x="37752" y="20086"/>
                  </a:cubicBezTo>
                  <a:cubicBezTo>
                    <a:pt x="38818" y="22020"/>
                    <a:pt x="39400" y="24173"/>
                    <a:pt x="39466" y="26373"/>
                  </a:cubicBezTo>
                  <a:cubicBezTo>
                    <a:pt x="39466" y="55424"/>
                    <a:pt x="39466" y="85142"/>
                    <a:pt x="39276" y="114765"/>
                  </a:cubicBezTo>
                  <a:close/>
                </a:path>
              </a:pathLst>
            </a:custGeom>
            <a:grpFill/>
            <a:ln w="9525" cap="rnd">
              <a:solidFill>
                <a:schemeClr val="accent2"/>
              </a:solidFill>
              <a:prstDash val="solid"/>
              <a:round/>
            </a:ln>
          </p:spPr>
          <p:txBody>
            <a:bodyPr rtlCol="0" anchor="ctr"/>
            <a:lstStyle/>
            <a:p>
              <a:endParaRPr lang="en-US" sz="1350"/>
            </a:p>
          </p:txBody>
        </p:sp>
        <p:sp>
          <p:nvSpPr>
            <p:cNvPr id="55" name="Freeform: Shape 54">
              <a:extLst>
                <a:ext uri="{FF2B5EF4-FFF2-40B4-BE49-F238E27FC236}">
                  <a16:creationId xmlns:a16="http://schemas.microsoft.com/office/drawing/2014/main" id="{15EA87D6-343C-4A63-AA47-3B281E3A6A9C}"/>
                </a:ext>
              </a:extLst>
            </p:cNvPr>
            <p:cNvSpPr/>
            <p:nvPr/>
          </p:nvSpPr>
          <p:spPr>
            <a:xfrm>
              <a:off x="4823576" y="5182802"/>
              <a:ext cx="53735" cy="140024"/>
            </a:xfrm>
            <a:custGeom>
              <a:avLst/>
              <a:gdLst>
                <a:gd name="connsiteX0" fmla="*/ 26613 w 53735"/>
                <a:gd name="connsiteY0" fmla="*/ -128 h 140024"/>
                <a:gd name="connsiteX1" fmla="*/ 7563 w 53735"/>
                <a:gd name="connsiteY1" fmla="*/ 7302 h 140024"/>
                <a:gd name="connsiteX2" fmla="*/ -58 w 53735"/>
                <a:gd name="connsiteY2" fmla="*/ 26352 h 140024"/>
                <a:gd name="connsiteX3" fmla="*/ -58 w 53735"/>
                <a:gd name="connsiteY3" fmla="*/ 56546 h 140024"/>
                <a:gd name="connsiteX4" fmla="*/ -58 w 53735"/>
                <a:gd name="connsiteY4" fmla="*/ 82644 h 140024"/>
                <a:gd name="connsiteX5" fmla="*/ -58 w 53735"/>
                <a:gd name="connsiteY5" fmla="*/ 114268 h 140024"/>
                <a:gd name="connsiteX6" fmla="*/ 17278 w 53735"/>
                <a:gd name="connsiteY6" fmla="*/ 138175 h 140024"/>
                <a:gd name="connsiteX7" fmla="*/ 27279 w 53735"/>
                <a:gd name="connsiteY7" fmla="*/ 139890 h 140024"/>
                <a:gd name="connsiteX8" fmla="*/ 42710 w 53735"/>
                <a:gd name="connsiteY8" fmla="*/ 135032 h 140024"/>
                <a:gd name="connsiteX9" fmla="*/ 53664 w 53735"/>
                <a:gd name="connsiteY9" fmla="*/ 113696 h 140024"/>
                <a:gd name="connsiteX10" fmla="*/ 53664 w 53735"/>
                <a:gd name="connsiteY10" fmla="*/ 26542 h 140024"/>
                <a:gd name="connsiteX11" fmla="*/ 28556 w 53735"/>
                <a:gd name="connsiteY11" fmla="*/ 44 h 140024"/>
                <a:gd name="connsiteX12" fmla="*/ 26708 w 53735"/>
                <a:gd name="connsiteY12" fmla="*/ 63 h 140024"/>
                <a:gd name="connsiteX13" fmla="*/ 39566 w 53735"/>
                <a:gd name="connsiteY13" fmla="*/ 26352 h 140024"/>
                <a:gd name="connsiteX14" fmla="*/ 39566 w 53735"/>
                <a:gd name="connsiteY14" fmla="*/ 113410 h 140024"/>
                <a:gd name="connsiteX15" fmla="*/ 34709 w 53735"/>
                <a:gd name="connsiteY15" fmla="*/ 122935 h 140024"/>
                <a:gd name="connsiteX16" fmla="*/ 22136 w 53735"/>
                <a:gd name="connsiteY16" fmla="*/ 124173 h 140024"/>
                <a:gd name="connsiteX17" fmla="*/ 14421 w 53735"/>
                <a:gd name="connsiteY17" fmla="*/ 113696 h 140024"/>
                <a:gd name="connsiteX18" fmla="*/ 14421 w 53735"/>
                <a:gd name="connsiteY18" fmla="*/ 82168 h 140024"/>
                <a:gd name="connsiteX19" fmla="*/ 14421 w 53735"/>
                <a:gd name="connsiteY19" fmla="*/ 61689 h 140024"/>
                <a:gd name="connsiteX20" fmla="*/ 14421 w 53735"/>
                <a:gd name="connsiteY20" fmla="*/ 61689 h 140024"/>
                <a:gd name="connsiteX21" fmla="*/ 14421 w 53735"/>
                <a:gd name="connsiteY21" fmla="*/ 56165 h 140024"/>
                <a:gd name="connsiteX22" fmla="*/ 14421 w 53735"/>
                <a:gd name="connsiteY22" fmla="*/ 26066 h 140024"/>
                <a:gd name="connsiteX23" fmla="*/ 17754 w 53735"/>
                <a:gd name="connsiteY23" fmla="*/ 17208 h 140024"/>
                <a:gd name="connsiteX24" fmla="*/ 27279 w 53735"/>
                <a:gd name="connsiteY24" fmla="*/ 13874 h 140024"/>
                <a:gd name="connsiteX25" fmla="*/ 39576 w 53735"/>
                <a:gd name="connsiteY25" fmla="*/ 24771 h 140024"/>
                <a:gd name="connsiteX26" fmla="*/ 39566 w 53735"/>
                <a:gd name="connsiteY26" fmla="*/ 26352 h 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735" h="140024">
                  <a:moveTo>
                    <a:pt x="26613" y="-128"/>
                  </a:moveTo>
                  <a:cubicBezTo>
                    <a:pt x="19526" y="-271"/>
                    <a:pt x="12677" y="2406"/>
                    <a:pt x="7563" y="7302"/>
                  </a:cubicBezTo>
                  <a:cubicBezTo>
                    <a:pt x="2543" y="12359"/>
                    <a:pt x="-200" y="19237"/>
                    <a:pt x="-58" y="26352"/>
                  </a:cubicBezTo>
                  <a:cubicBezTo>
                    <a:pt x="-58" y="36448"/>
                    <a:pt x="-58" y="46450"/>
                    <a:pt x="-58" y="56546"/>
                  </a:cubicBezTo>
                  <a:lnTo>
                    <a:pt x="-58" y="82644"/>
                  </a:lnTo>
                  <a:cubicBezTo>
                    <a:pt x="-58" y="93217"/>
                    <a:pt x="-58" y="103695"/>
                    <a:pt x="-58" y="114268"/>
                  </a:cubicBezTo>
                  <a:cubicBezTo>
                    <a:pt x="-181" y="125183"/>
                    <a:pt x="6858" y="134899"/>
                    <a:pt x="17278" y="138175"/>
                  </a:cubicBezTo>
                  <a:cubicBezTo>
                    <a:pt x="20498" y="139299"/>
                    <a:pt x="23869" y="139880"/>
                    <a:pt x="27279" y="139890"/>
                  </a:cubicBezTo>
                  <a:cubicBezTo>
                    <a:pt x="32804" y="139937"/>
                    <a:pt x="38204" y="138232"/>
                    <a:pt x="42710" y="135032"/>
                  </a:cubicBezTo>
                  <a:cubicBezTo>
                    <a:pt x="49634" y="130136"/>
                    <a:pt x="53721" y="122173"/>
                    <a:pt x="53664" y="113696"/>
                  </a:cubicBezTo>
                  <a:cubicBezTo>
                    <a:pt x="53664" y="85121"/>
                    <a:pt x="53664" y="55593"/>
                    <a:pt x="53664" y="26542"/>
                  </a:cubicBezTo>
                  <a:cubicBezTo>
                    <a:pt x="54044" y="12293"/>
                    <a:pt x="42805" y="424"/>
                    <a:pt x="28556" y="44"/>
                  </a:cubicBezTo>
                  <a:cubicBezTo>
                    <a:pt x="27936" y="34"/>
                    <a:pt x="27327" y="34"/>
                    <a:pt x="26708" y="63"/>
                  </a:cubicBezTo>
                  <a:close/>
                  <a:moveTo>
                    <a:pt x="39566" y="26352"/>
                  </a:moveTo>
                  <a:cubicBezTo>
                    <a:pt x="39566" y="54927"/>
                    <a:pt x="39566" y="84359"/>
                    <a:pt x="39566" y="113410"/>
                  </a:cubicBezTo>
                  <a:cubicBezTo>
                    <a:pt x="39519" y="117163"/>
                    <a:pt x="37719" y="120687"/>
                    <a:pt x="34709" y="122935"/>
                  </a:cubicBezTo>
                  <a:cubicBezTo>
                    <a:pt x="30966" y="125364"/>
                    <a:pt x="26279" y="125831"/>
                    <a:pt x="22136" y="124173"/>
                  </a:cubicBezTo>
                  <a:cubicBezTo>
                    <a:pt x="17488" y="122830"/>
                    <a:pt x="14316" y="118535"/>
                    <a:pt x="14421" y="113696"/>
                  </a:cubicBezTo>
                  <a:cubicBezTo>
                    <a:pt x="14421" y="103218"/>
                    <a:pt x="14421" y="92646"/>
                    <a:pt x="14421" y="82168"/>
                  </a:cubicBezTo>
                  <a:lnTo>
                    <a:pt x="14421" y="61689"/>
                  </a:lnTo>
                  <a:lnTo>
                    <a:pt x="14421" y="61689"/>
                  </a:lnTo>
                  <a:lnTo>
                    <a:pt x="14421" y="56165"/>
                  </a:lnTo>
                  <a:cubicBezTo>
                    <a:pt x="14421" y="46640"/>
                    <a:pt x="14421" y="36067"/>
                    <a:pt x="14421" y="26066"/>
                  </a:cubicBezTo>
                  <a:cubicBezTo>
                    <a:pt x="14249" y="22780"/>
                    <a:pt x="15459" y="19570"/>
                    <a:pt x="17754" y="17208"/>
                  </a:cubicBezTo>
                  <a:cubicBezTo>
                    <a:pt x="20412" y="14960"/>
                    <a:pt x="23803" y="13769"/>
                    <a:pt x="27279" y="13874"/>
                  </a:cubicBezTo>
                  <a:cubicBezTo>
                    <a:pt x="33690" y="13484"/>
                    <a:pt x="39195" y="18370"/>
                    <a:pt x="39576" y="24771"/>
                  </a:cubicBezTo>
                  <a:cubicBezTo>
                    <a:pt x="39614" y="25294"/>
                    <a:pt x="39605" y="25828"/>
                    <a:pt x="39566" y="26352"/>
                  </a:cubicBezTo>
                  <a:close/>
                </a:path>
              </a:pathLst>
            </a:custGeom>
            <a:grpFill/>
            <a:ln w="9525" cap="rnd">
              <a:solidFill>
                <a:schemeClr val="accent2"/>
              </a:solidFill>
              <a:prstDash val="solid"/>
              <a:round/>
            </a:ln>
          </p:spPr>
          <p:txBody>
            <a:bodyPr rtlCol="0" anchor="ctr"/>
            <a:lstStyle/>
            <a:p>
              <a:endParaRPr lang="en-US" sz="1350"/>
            </a:p>
          </p:txBody>
        </p:sp>
        <p:sp>
          <p:nvSpPr>
            <p:cNvPr id="56" name="Freeform: Shape 55">
              <a:extLst>
                <a:ext uri="{FF2B5EF4-FFF2-40B4-BE49-F238E27FC236}">
                  <a16:creationId xmlns:a16="http://schemas.microsoft.com/office/drawing/2014/main" id="{2F6072AA-8308-471A-8A2A-5663C3C854E2}"/>
                </a:ext>
              </a:extLst>
            </p:cNvPr>
            <p:cNvSpPr/>
            <p:nvPr/>
          </p:nvSpPr>
          <p:spPr>
            <a:xfrm>
              <a:off x="4454074" y="4958343"/>
              <a:ext cx="554932" cy="404722"/>
            </a:xfrm>
            <a:custGeom>
              <a:avLst/>
              <a:gdLst>
                <a:gd name="connsiteX0" fmla="*/ 553563 w 554932"/>
                <a:gd name="connsiteY0" fmla="*/ 146797 h 404722"/>
                <a:gd name="connsiteX1" fmla="*/ 518701 w 554932"/>
                <a:gd name="connsiteY1" fmla="*/ 120222 h 404722"/>
                <a:gd name="connsiteX2" fmla="*/ 326868 w 554932"/>
                <a:gd name="connsiteY2" fmla="*/ 120222 h 404722"/>
                <a:gd name="connsiteX3" fmla="*/ 326868 w 554932"/>
                <a:gd name="connsiteY3" fmla="*/ 120222 h 404722"/>
                <a:gd name="connsiteX4" fmla="*/ 316295 w 554932"/>
                <a:gd name="connsiteY4" fmla="*/ 116127 h 404722"/>
                <a:gd name="connsiteX5" fmla="*/ 252096 w 554932"/>
                <a:gd name="connsiteY5" fmla="*/ 107173 h 404722"/>
                <a:gd name="connsiteX6" fmla="*/ 248477 w 554932"/>
                <a:gd name="connsiteY6" fmla="*/ 109459 h 404722"/>
                <a:gd name="connsiteX7" fmla="*/ 234285 w 554932"/>
                <a:gd name="connsiteY7" fmla="*/ 101458 h 404722"/>
                <a:gd name="connsiteX8" fmla="*/ 60453 w 554932"/>
                <a:gd name="connsiteY8" fmla="*/ 3255 h 404722"/>
                <a:gd name="connsiteX9" fmla="*/ 41403 w 554932"/>
                <a:gd name="connsiteY9" fmla="*/ 302 h 404722"/>
                <a:gd name="connsiteX10" fmla="*/ 22353 w 554932"/>
                <a:gd name="connsiteY10" fmla="*/ 21067 h 404722"/>
                <a:gd name="connsiteX11" fmla="*/ 37498 w 554932"/>
                <a:gd name="connsiteY11" fmla="*/ 47260 h 404722"/>
                <a:gd name="connsiteX12" fmla="*/ 166371 w 554932"/>
                <a:gd name="connsiteY12" fmla="*/ 120222 h 404722"/>
                <a:gd name="connsiteX13" fmla="*/ 33021 w 554932"/>
                <a:gd name="connsiteY13" fmla="*/ 120222 h 404722"/>
                <a:gd name="connsiteX14" fmla="*/ 256 w 554932"/>
                <a:gd name="connsiteY14" fmla="*/ 151464 h 404722"/>
                <a:gd name="connsiteX15" fmla="*/ 8637 w 554932"/>
                <a:gd name="connsiteY15" fmla="*/ 179468 h 404722"/>
                <a:gd name="connsiteX16" fmla="*/ 37212 w 554932"/>
                <a:gd name="connsiteY16" fmla="*/ 191279 h 404722"/>
                <a:gd name="connsiteX17" fmla="*/ 46071 w 554932"/>
                <a:gd name="connsiteY17" fmla="*/ 191279 h 404722"/>
                <a:gd name="connsiteX18" fmla="*/ 46737 w 554932"/>
                <a:gd name="connsiteY18" fmla="*/ 194613 h 404722"/>
                <a:gd name="connsiteX19" fmla="*/ 56262 w 554932"/>
                <a:gd name="connsiteY19" fmla="*/ 234236 h 404722"/>
                <a:gd name="connsiteX20" fmla="*/ 92076 w 554932"/>
                <a:gd name="connsiteY20" fmla="*/ 373778 h 404722"/>
                <a:gd name="connsiteX21" fmla="*/ 131605 w 554932"/>
                <a:gd name="connsiteY21" fmla="*/ 404448 h 404722"/>
                <a:gd name="connsiteX22" fmla="*/ 422975 w 554932"/>
                <a:gd name="connsiteY22" fmla="*/ 404448 h 404722"/>
                <a:gd name="connsiteX23" fmla="*/ 462694 w 554932"/>
                <a:gd name="connsiteY23" fmla="*/ 373397 h 404722"/>
                <a:gd name="connsiteX24" fmla="*/ 494889 w 554932"/>
                <a:gd name="connsiteY24" fmla="*/ 243857 h 404722"/>
                <a:gd name="connsiteX25" fmla="*/ 504414 w 554932"/>
                <a:gd name="connsiteY25" fmla="*/ 204995 h 404722"/>
                <a:gd name="connsiteX26" fmla="*/ 507843 w 554932"/>
                <a:gd name="connsiteY26" fmla="*/ 191088 h 404722"/>
                <a:gd name="connsiteX27" fmla="*/ 518606 w 554932"/>
                <a:gd name="connsiteY27" fmla="*/ 191088 h 404722"/>
                <a:gd name="connsiteX28" fmla="*/ 537656 w 554932"/>
                <a:gd name="connsiteY28" fmla="*/ 186040 h 404722"/>
                <a:gd name="connsiteX29" fmla="*/ 553563 w 554932"/>
                <a:gd name="connsiteY29" fmla="*/ 146797 h 404722"/>
                <a:gd name="connsiteX30" fmla="*/ 45118 w 554932"/>
                <a:gd name="connsiteY30" fmla="*/ 34973 h 404722"/>
                <a:gd name="connsiteX31" fmla="*/ 37117 w 554932"/>
                <a:gd name="connsiteY31" fmla="*/ 22686 h 404722"/>
                <a:gd name="connsiteX32" fmla="*/ 43880 w 554932"/>
                <a:gd name="connsiteY32" fmla="*/ 14495 h 404722"/>
                <a:gd name="connsiteX33" fmla="*/ 46357 w 554932"/>
                <a:gd name="connsiteY33" fmla="*/ 14495 h 404722"/>
                <a:gd name="connsiteX34" fmla="*/ 53310 w 554932"/>
                <a:gd name="connsiteY34" fmla="*/ 16019 h 404722"/>
                <a:gd name="connsiteX35" fmla="*/ 227141 w 554932"/>
                <a:gd name="connsiteY35" fmla="*/ 114221 h 404722"/>
                <a:gd name="connsiteX36" fmla="*/ 228189 w 554932"/>
                <a:gd name="connsiteY36" fmla="*/ 114793 h 404722"/>
                <a:gd name="connsiteX37" fmla="*/ 247239 w 554932"/>
                <a:gd name="connsiteY37" fmla="*/ 125652 h 404722"/>
                <a:gd name="connsiteX38" fmla="*/ 280386 w 554932"/>
                <a:gd name="connsiteY38" fmla="*/ 144702 h 404722"/>
                <a:gd name="connsiteX39" fmla="*/ 286672 w 554932"/>
                <a:gd name="connsiteY39" fmla="*/ 154227 h 404722"/>
                <a:gd name="connsiteX40" fmla="*/ 282005 w 554932"/>
                <a:gd name="connsiteY40" fmla="*/ 163085 h 404722"/>
                <a:gd name="connsiteX41" fmla="*/ 271908 w 554932"/>
                <a:gd name="connsiteY41" fmla="*/ 163085 h 404722"/>
                <a:gd name="connsiteX42" fmla="*/ 248572 w 554932"/>
                <a:gd name="connsiteY42" fmla="*/ 150131 h 404722"/>
                <a:gd name="connsiteX43" fmla="*/ 239047 w 554932"/>
                <a:gd name="connsiteY43" fmla="*/ 144702 h 404722"/>
                <a:gd name="connsiteX44" fmla="*/ 215140 w 554932"/>
                <a:gd name="connsiteY44" fmla="*/ 131081 h 404722"/>
                <a:gd name="connsiteX45" fmla="*/ 193137 w 554932"/>
                <a:gd name="connsiteY45" fmla="*/ 118698 h 404722"/>
                <a:gd name="connsiteX46" fmla="*/ 186374 w 554932"/>
                <a:gd name="connsiteY46" fmla="*/ 114888 h 404722"/>
                <a:gd name="connsiteX47" fmla="*/ 45118 w 554932"/>
                <a:gd name="connsiteY47" fmla="*/ 34973 h 404722"/>
                <a:gd name="connsiteX48" fmla="*/ 490507 w 554932"/>
                <a:gd name="connsiteY48" fmla="*/ 202328 h 404722"/>
                <a:gd name="connsiteX49" fmla="*/ 480982 w 554932"/>
                <a:gd name="connsiteY49" fmla="*/ 241190 h 404722"/>
                <a:gd name="connsiteX50" fmla="*/ 448883 w 554932"/>
                <a:gd name="connsiteY50" fmla="*/ 370730 h 404722"/>
                <a:gd name="connsiteX51" fmla="*/ 422975 w 554932"/>
                <a:gd name="connsiteY51" fmla="*/ 390923 h 404722"/>
                <a:gd name="connsiteX52" fmla="*/ 131986 w 554932"/>
                <a:gd name="connsiteY52" fmla="*/ 390923 h 404722"/>
                <a:gd name="connsiteX53" fmla="*/ 106269 w 554932"/>
                <a:gd name="connsiteY53" fmla="*/ 371110 h 404722"/>
                <a:gd name="connsiteX54" fmla="*/ 71312 w 554932"/>
                <a:gd name="connsiteY54" fmla="*/ 230903 h 404722"/>
                <a:gd name="connsiteX55" fmla="*/ 61787 w 554932"/>
                <a:gd name="connsiteY55" fmla="*/ 191469 h 404722"/>
                <a:gd name="connsiteX56" fmla="*/ 118937 w 554932"/>
                <a:gd name="connsiteY56" fmla="*/ 191469 h 404722"/>
                <a:gd name="connsiteX57" fmla="*/ 231903 w 554932"/>
                <a:gd name="connsiteY57" fmla="*/ 191469 h 404722"/>
                <a:gd name="connsiteX58" fmla="*/ 236857 w 554932"/>
                <a:gd name="connsiteY58" fmla="*/ 193184 h 404722"/>
                <a:gd name="connsiteX59" fmla="*/ 278100 w 554932"/>
                <a:gd name="connsiteY59" fmla="*/ 212234 h 404722"/>
                <a:gd name="connsiteX60" fmla="*/ 278100 w 554932"/>
                <a:gd name="connsiteY60" fmla="*/ 212234 h 404722"/>
                <a:gd name="connsiteX61" fmla="*/ 319057 w 554932"/>
                <a:gd name="connsiteY61" fmla="*/ 193850 h 404722"/>
                <a:gd name="connsiteX62" fmla="*/ 322486 w 554932"/>
                <a:gd name="connsiteY62" fmla="*/ 191945 h 404722"/>
                <a:gd name="connsiteX63" fmla="*/ 362777 w 554932"/>
                <a:gd name="connsiteY63" fmla="*/ 191374 h 404722"/>
                <a:gd name="connsiteX64" fmla="*/ 492984 w 554932"/>
                <a:gd name="connsiteY64" fmla="*/ 191374 h 404722"/>
                <a:gd name="connsiteX65" fmla="*/ 530703 w 554932"/>
                <a:gd name="connsiteY65" fmla="*/ 174324 h 404722"/>
                <a:gd name="connsiteX66" fmla="*/ 518415 w 554932"/>
                <a:gd name="connsiteY66" fmla="*/ 177563 h 404722"/>
                <a:gd name="connsiteX67" fmla="*/ 410307 w 554932"/>
                <a:gd name="connsiteY67" fmla="*/ 177563 h 404722"/>
                <a:gd name="connsiteX68" fmla="*/ 362682 w 554932"/>
                <a:gd name="connsiteY68" fmla="*/ 177563 h 404722"/>
                <a:gd name="connsiteX69" fmla="*/ 321819 w 554932"/>
                <a:gd name="connsiteY69" fmla="*/ 178134 h 404722"/>
                <a:gd name="connsiteX70" fmla="*/ 308675 w 554932"/>
                <a:gd name="connsiteY70" fmla="*/ 184325 h 404722"/>
                <a:gd name="connsiteX71" fmla="*/ 278004 w 554932"/>
                <a:gd name="connsiteY71" fmla="*/ 198423 h 404722"/>
                <a:gd name="connsiteX72" fmla="*/ 278004 w 554932"/>
                <a:gd name="connsiteY72" fmla="*/ 198423 h 404722"/>
                <a:gd name="connsiteX73" fmla="*/ 246286 w 554932"/>
                <a:gd name="connsiteY73" fmla="*/ 183278 h 404722"/>
                <a:gd name="connsiteX74" fmla="*/ 231237 w 554932"/>
                <a:gd name="connsiteY74" fmla="*/ 177277 h 404722"/>
                <a:gd name="connsiteX75" fmla="*/ 118175 w 554932"/>
                <a:gd name="connsiteY75" fmla="*/ 177277 h 404722"/>
                <a:gd name="connsiteX76" fmla="*/ 37784 w 554932"/>
                <a:gd name="connsiteY76" fmla="*/ 177277 h 404722"/>
                <a:gd name="connsiteX77" fmla="*/ 19401 w 554932"/>
                <a:gd name="connsiteY77" fmla="*/ 170229 h 404722"/>
                <a:gd name="connsiteX78" fmla="*/ 14638 w 554932"/>
                <a:gd name="connsiteY78" fmla="*/ 153179 h 404722"/>
                <a:gd name="connsiteX79" fmla="*/ 33688 w 554932"/>
                <a:gd name="connsiteY79" fmla="*/ 134795 h 404722"/>
                <a:gd name="connsiteX80" fmla="*/ 100363 w 554932"/>
                <a:gd name="connsiteY80" fmla="*/ 134795 h 404722"/>
                <a:gd name="connsiteX81" fmla="*/ 175611 w 554932"/>
                <a:gd name="connsiteY81" fmla="*/ 134795 h 404722"/>
                <a:gd name="connsiteX82" fmla="*/ 175611 w 554932"/>
                <a:gd name="connsiteY82" fmla="*/ 134795 h 404722"/>
                <a:gd name="connsiteX83" fmla="*/ 190565 w 554932"/>
                <a:gd name="connsiteY83" fmla="*/ 133843 h 404722"/>
                <a:gd name="connsiteX84" fmla="*/ 232189 w 554932"/>
                <a:gd name="connsiteY84" fmla="*/ 157370 h 404722"/>
                <a:gd name="connsiteX85" fmla="*/ 241714 w 554932"/>
                <a:gd name="connsiteY85" fmla="*/ 162799 h 404722"/>
                <a:gd name="connsiteX86" fmla="*/ 265812 w 554932"/>
                <a:gd name="connsiteY86" fmla="*/ 176134 h 404722"/>
                <a:gd name="connsiteX87" fmla="*/ 277242 w 554932"/>
                <a:gd name="connsiteY87" fmla="*/ 178991 h 404722"/>
                <a:gd name="connsiteX88" fmla="*/ 289815 w 554932"/>
                <a:gd name="connsiteY88" fmla="*/ 175372 h 404722"/>
                <a:gd name="connsiteX89" fmla="*/ 301245 w 554932"/>
                <a:gd name="connsiteY89" fmla="*/ 154227 h 404722"/>
                <a:gd name="connsiteX90" fmla="*/ 301245 w 554932"/>
                <a:gd name="connsiteY90" fmla="*/ 154227 h 404722"/>
                <a:gd name="connsiteX91" fmla="*/ 287720 w 554932"/>
                <a:gd name="connsiteY91" fmla="*/ 132033 h 404722"/>
                <a:gd name="connsiteX92" fmla="*/ 262860 w 554932"/>
                <a:gd name="connsiteY92" fmla="*/ 118032 h 404722"/>
                <a:gd name="connsiteX93" fmla="*/ 263336 w 554932"/>
                <a:gd name="connsiteY93" fmla="*/ 117460 h 404722"/>
                <a:gd name="connsiteX94" fmla="*/ 305913 w 554932"/>
                <a:gd name="connsiteY94" fmla="*/ 126318 h 404722"/>
                <a:gd name="connsiteX95" fmla="*/ 326773 w 554932"/>
                <a:gd name="connsiteY95" fmla="*/ 134795 h 404722"/>
                <a:gd name="connsiteX96" fmla="*/ 326773 w 554932"/>
                <a:gd name="connsiteY96" fmla="*/ 134795 h 404722"/>
                <a:gd name="connsiteX97" fmla="*/ 518511 w 554932"/>
                <a:gd name="connsiteY97" fmla="*/ 134795 h 404722"/>
                <a:gd name="connsiteX98" fmla="*/ 540171 w 554932"/>
                <a:gd name="connsiteY98" fmla="*/ 155998 h 404722"/>
                <a:gd name="connsiteX99" fmla="*/ 530512 w 554932"/>
                <a:gd name="connsiteY99" fmla="*/ 174134 h 40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54932" h="404722">
                  <a:moveTo>
                    <a:pt x="553563" y="146797"/>
                  </a:moveTo>
                  <a:cubicBezTo>
                    <a:pt x="549791" y="130738"/>
                    <a:pt x="535179" y="119603"/>
                    <a:pt x="518701" y="120222"/>
                  </a:cubicBezTo>
                  <a:cubicBezTo>
                    <a:pt x="454760" y="120222"/>
                    <a:pt x="390809" y="120222"/>
                    <a:pt x="326868" y="120222"/>
                  </a:cubicBezTo>
                  <a:lnTo>
                    <a:pt x="326868" y="120222"/>
                  </a:lnTo>
                  <a:cubicBezTo>
                    <a:pt x="322886" y="120679"/>
                    <a:pt x="318933" y="119146"/>
                    <a:pt x="316295" y="116127"/>
                  </a:cubicBezTo>
                  <a:cubicBezTo>
                    <a:pt x="299740" y="98267"/>
                    <a:pt x="272909" y="94524"/>
                    <a:pt x="252096" y="107173"/>
                  </a:cubicBezTo>
                  <a:lnTo>
                    <a:pt x="248477" y="109459"/>
                  </a:lnTo>
                  <a:lnTo>
                    <a:pt x="234285" y="101458"/>
                  </a:lnTo>
                  <a:cubicBezTo>
                    <a:pt x="176373" y="68692"/>
                    <a:pt x="118432" y="35955"/>
                    <a:pt x="60453" y="3255"/>
                  </a:cubicBezTo>
                  <a:cubicBezTo>
                    <a:pt x="54596" y="226"/>
                    <a:pt x="47909" y="-812"/>
                    <a:pt x="41403" y="302"/>
                  </a:cubicBezTo>
                  <a:cubicBezTo>
                    <a:pt x="30926" y="1827"/>
                    <a:pt x="22963" y="10504"/>
                    <a:pt x="22353" y="21067"/>
                  </a:cubicBezTo>
                  <a:cubicBezTo>
                    <a:pt x="21125" y="32173"/>
                    <a:pt x="27259" y="42784"/>
                    <a:pt x="37498" y="47260"/>
                  </a:cubicBezTo>
                  <a:cubicBezTo>
                    <a:pt x="80551" y="71521"/>
                    <a:pt x="123509" y="95838"/>
                    <a:pt x="166371" y="120222"/>
                  </a:cubicBezTo>
                  <a:cubicBezTo>
                    <a:pt x="117603" y="120222"/>
                    <a:pt x="75979" y="120222"/>
                    <a:pt x="33021" y="120222"/>
                  </a:cubicBezTo>
                  <a:cubicBezTo>
                    <a:pt x="15800" y="120918"/>
                    <a:pt x="1770" y="134291"/>
                    <a:pt x="256" y="151464"/>
                  </a:cubicBezTo>
                  <a:cubicBezTo>
                    <a:pt x="-1107" y="161570"/>
                    <a:pt x="1941" y="171771"/>
                    <a:pt x="8637" y="179468"/>
                  </a:cubicBezTo>
                  <a:cubicBezTo>
                    <a:pt x="16067" y="187269"/>
                    <a:pt x="26449" y="191555"/>
                    <a:pt x="37212" y="191279"/>
                  </a:cubicBezTo>
                  <a:lnTo>
                    <a:pt x="46071" y="191279"/>
                  </a:lnTo>
                  <a:cubicBezTo>
                    <a:pt x="46071" y="192422"/>
                    <a:pt x="46071" y="193565"/>
                    <a:pt x="46737" y="194613"/>
                  </a:cubicBezTo>
                  <a:lnTo>
                    <a:pt x="56262" y="234236"/>
                  </a:lnTo>
                  <a:cubicBezTo>
                    <a:pt x="68645" y="280909"/>
                    <a:pt x="80580" y="327420"/>
                    <a:pt x="92076" y="373778"/>
                  </a:cubicBezTo>
                  <a:cubicBezTo>
                    <a:pt x="95753" y="392428"/>
                    <a:pt x="112622" y="405525"/>
                    <a:pt x="131605" y="404448"/>
                  </a:cubicBezTo>
                  <a:lnTo>
                    <a:pt x="422975" y="404448"/>
                  </a:lnTo>
                  <a:cubicBezTo>
                    <a:pt x="442311" y="406134"/>
                    <a:pt x="459665" y="392571"/>
                    <a:pt x="462694" y="373397"/>
                  </a:cubicBezTo>
                  <a:cubicBezTo>
                    <a:pt x="473429" y="330277"/>
                    <a:pt x="484154" y="287100"/>
                    <a:pt x="494889" y="243857"/>
                  </a:cubicBezTo>
                  <a:cubicBezTo>
                    <a:pt x="498032" y="231093"/>
                    <a:pt x="501175" y="218234"/>
                    <a:pt x="504414" y="204995"/>
                  </a:cubicBezTo>
                  <a:lnTo>
                    <a:pt x="507843" y="191088"/>
                  </a:lnTo>
                  <a:lnTo>
                    <a:pt x="518606" y="191088"/>
                  </a:lnTo>
                  <a:cubicBezTo>
                    <a:pt x="525274" y="191021"/>
                    <a:pt x="531827" y="189288"/>
                    <a:pt x="537656" y="186040"/>
                  </a:cubicBezTo>
                  <a:cubicBezTo>
                    <a:pt x="551315" y="178134"/>
                    <a:pt x="557858" y="161980"/>
                    <a:pt x="553563" y="146797"/>
                  </a:cubicBezTo>
                  <a:close/>
                  <a:moveTo>
                    <a:pt x="45118" y="34973"/>
                  </a:moveTo>
                  <a:cubicBezTo>
                    <a:pt x="37879" y="30878"/>
                    <a:pt x="36641" y="27068"/>
                    <a:pt x="37117" y="22686"/>
                  </a:cubicBezTo>
                  <a:cubicBezTo>
                    <a:pt x="37593" y="18305"/>
                    <a:pt x="39879" y="15067"/>
                    <a:pt x="43880" y="14495"/>
                  </a:cubicBezTo>
                  <a:cubicBezTo>
                    <a:pt x="44699" y="14400"/>
                    <a:pt x="45537" y="14400"/>
                    <a:pt x="46357" y="14495"/>
                  </a:cubicBezTo>
                  <a:cubicBezTo>
                    <a:pt x="48766" y="14447"/>
                    <a:pt x="51147" y="14971"/>
                    <a:pt x="53310" y="16019"/>
                  </a:cubicBezTo>
                  <a:cubicBezTo>
                    <a:pt x="111288" y="48594"/>
                    <a:pt x="169229" y="81332"/>
                    <a:pt x="227141" y="114221"/>
                  </a:cubicBezTo>
                  <a:lnTo>
                    <a:pt x="228189" y="114793"/>
                  </a:lnTo>
                  <a:lnTo>
                    <a:pt x="247239" y="125652"/>
                  </a:lnTo>
                  <a:lnTo>
                    <a:pt x="280386" y="144702"/>
                  </a:lnTo>
                  <a:cubicBezTo>
                    <a:pt x="284158" y="146378"/>
                    <a:pt x="286615" y="150093"/>
                    <a:pt x="286672" y="154227"/>
                  </a:cubicBezTo>
                  <a:cubicBezTo>
                    <a:pt x="286758" y="157789"/>
                    <a:pt x="284986" y="161142"/>
                    <a:pt x="282005" y="163085"/>
                  </a:cubicBezTo>
                  <a:cubicBezTo>
                    <a:pt x="278890" y="164904"/>
                    <a:pt x="275023" y="164904"/>
                    <a:pt x="271908" y="163085"/>
                  </a:cubicBezTo>
                  <a:cubicBezTo>
                    <a:pt x="264098" y="159084"/>
                    <a:pt x="256192" y="154607"/>
                    <a:pt x="248572" y="150131"/>
                  </a:cubicBezTo>
                  <a:lnTo>
                    <a:pt x="239047" y="144702"/>
                  </a:lnTo>
                  <a:lnTo>
                    <a:pt x="215140" y="131081"/>
                  </a:lnTo>
                  <a:lnTo>
                    <a:pt x="193137" y="118698"/>
                  </a:lnTo>
                  <a:lnTo>
                    <a:pt x="186374" y="114888"/>
                  </a:lnTo>
                  <a:cubicBezTo>
                    <a:pt x="139444" y="88218"/>
                    <a:pt x="92362" y="61577"/>
                    <a:pt x="45118" y="34973"/>
                  </a:cubicBezTo>
                  <a:close/>
                  <a:moveTo>
                    <a:pt x="490507" y="202328"/>
                  </a:moveTo>
                  <a:lnTo>
                    <a:pt x="480982" y="241190"/>
                  </a:lnTo>
                  <a:cubicBezTo>
                    <a:pt x="470314" y="284309"/>
                    <a:pt x="459618" y="327486"/>
                    <a:pt x="448883" y="370730"/>
                  </a:cubicBezTo>
                  <a:cubicBezTo>
                    <a:pt x="447302" y="383455"/>
                    <a:pt x="435700" y="392495"/>
                    <a:pt x="422975" y="390923"/>
                  </a:cubicBezTo>
                  <a:lnTo>
                    <a:pt x="131986" y="390923"/>
                  </a:lnTo>
                  <a:cubicBezTo>
                    <a:pt x="119547" y="392094"/>
                    <a:pt x="108317" y="383436"/>
                    <a:pt x="106269" y="371110"/>
                  </a:cubicBezTo>
                  <a:lnTo>
                    <a:pt x="71312" y="230903"/>
                  </a:lnTo>
                  <a:lnTo>
                    <a:pt x="61787" y="191469"/>
                  </a:lnTo>
                  <a:lnTo>
                    <a:pt x="118937" y="191469"/>
                  </a:lnTo>
                  <a:lnTo>
                    <a:pt x="231903" y="191469"/>
                  </a:lnTo>
                  <a:cubicBezTo>
                    <a:pt x="233694" y="191527"/>
                    <a:pt x="235418" y="192117"/>
                    <a:pt x="236857" y="193184"/>
                  </a:cubicBezTo>
                  <a:cubicBezTo>
                    <a:pt x="247448" y="204871"/>
                    <a:pt x="262336" y="211748"/>
                    <a:pt x="278100" y="212234"/>
                  </a:cubicBezTo>
                  <a:lnTo>
                    <a:pt x="278100" y="212234"/>
                  </a:lnTo>
                  <a:cubicBezTo>
                    <a:pt x="293692" y="211948"/>
                    <a:pt x="308484" y="205309"/>
                    <a:pt x="319057" y="193850"/>
                  </a:cubicBezTo>
                  <a:cubicBezTo>
                    <a:pt x="319981" y="192879"/>
                    <a:pt x="321172" y="192212"/>
                    <a:pt x="322486" y="191945"/>
                  </a:cubicBezTo>
                  <a:cubicBezTo>
                    <a:pt x="336202" y="191374"/>
                    <a:pt x="350299" y="191374"/>
                    <a:pt x="362777" y="191374"/>
                  </a:cubicBezTo>
                  <a:lnTo>
                    <a:pt x="492984" y="191374"/>
                  </a:lnTo>
                  <a:close/>
                  <a:moveTo>
                    <a:pt x="530703" y="174324"/>
                  </a:moveTo>
                  <a:cubicBezTo>
                    <a:pt x="526931" y="176382"/>
                    <a:pt x="522711" y="177496"/>
                    <a:pt x="518415" y="177563"/>
                  </a:cubicBezTo>
                  <a:cubicBezTo>
                    <a:pt x="482411" y="177563"/>
                    <a:pt x="446311" y="177563"/>
                    <a:pt x="410307" y="177563"/>
                  </a:cubicBezTo>
                  <a:lnTo>
                    <a:pt x="362682" y="177563"/>
                  </a:lnTo>
                  <a:cubicBezTo>
                    <a:pt x="350109" y="177563"/>
                    <a:pt x="335821" y="177563"/>
                    <a:pt x="321819" y="178134"/>
                  </a:cubicBezTo>
                  <a:cubicBezTo>
                    <a:pt x="316838" y="178554"/>
                    <a:pt x="312171" y="180753"/>
                    <a:pt x="308675" y="184325"/>
                  </a:cubicBezTo>
                  <a:cubicBezTo>
                    <a:pt x="300826" y="193041"/>
                    <a:pt x="289730" y="198137"/>
                    <a:pt x="278004" y="198423"/>
                  </a:cubicBezTo>
                  <a:lnTo>
                    <a:pt x="278004" y="198423"/>
                  </a:lnTo>
                  <a:cubicBezTo>
                    <a:pt x="265774" y="198070"/>
                    <a:pt x="254249" y="192574"/>
                    <a:pt x="246286" y="183278"/>
                  </a:cubicBezTo>
                  <a:cubicBezTo>
                    <a:pt x="242190" y="179477"/>
                    <a:pt x="236828" y="177334"/>
                    <a:pt x="231237" y="177277"/>
                  </a:cubicBezTo>
                  <a:lnTo>
                    <a:pt x="118175" y="177277"/>
                  </a:lnTo>
                  <a:lnTo>
                    <a:pt x="37784" y="177277"/>
                  </a:lnTo>
                  <a:cubicBezTo>
                    <a:pt x="30935" y="177639"/>
                    <a:pt x="24249" y="175077"/>
                    <a:pt x="19401" y="170229"/>
                  </a:cubicBezTo>
                  <a:cubicBezTo>
                    <a:pt x="15429" y="165495"/>
                    <a:pt x="13695" y="159284"/>
                    <a:pt x="14638" y="153179"/>
                  </a:cubicBezTo>
                  <a:cubicBezTo>
                    <a:pt x="15362" y="143083"/>
                    <a:pt x="23573" y="135157"/>
                    <a:pt x="33688" y="134795"/>
                  </a:cubicBezTo>
                  <a:cubicBezTo>
                    <a:pt x="55882" y="134795"/>
                    <a:pt x="77694" y="134795"/>
                    <a:pt x="100363" y="134795"/>
                  </a:cubicBezTo>
                  <a:lnTo>
                    <a:pt x="175611" y="134795"/>
                  </a:lnTo>
                  <a:lnTo>
                    <a:pt x="175611" y="134795"/>
                  </a:lnTo>
                  <a:cubicBezTo>
                    <a:pt x="175611" y="134795"/>
                    <a:pt x="181897" y="134795"/>
                    <a:pt x="190565" y="133843"/>
                  </a:cubicBezTo>
                  <a:lnTo>
                    <a:pt x="232189" y="157370"/>
                  </a:lnTo>
                  <a:lnTo>
                    <a:pt x="241714" y="162799"/>
                  </a:lnTo>
                  <a:cubicBezTo>
                    <a:pt x="249429" y="167276"/>
                    <a:pt x="257526" y="172324"/>
                    <a:pt x="265812" y="176134"/>
                  </a:cubicBezTo>
                  <a:cubicBezTo>
                    <a:pt x="269337" y="178001"/>
                    <a:pt x="273261" y="178982"/>
                    <a:pt x="277242" y="178991"/>
                  </a:cubicBezTo>
                  <a:cubicBezTo>
                    <a:pt x="281691" y="178982"/>
                    <a:pt x="286044" y="177725"/>
                    <a:pt x="289815" y="175372"/>
                  </a:cubicBezTo>
                  <a:cubicBezTo>
                    <a:pt x="297064" y="170809"/>
                    <a:pt x="301398" y="162789"/>
                    <a:pt x="301245" y="154227"/>
                  </a:cubicBezTo>
                  <a:lnTo>
                    <a:pt x="301245" y="154227"/>
                  </a:lnTo>
                  <a:cubicBezTo>
                    <a:pt x="301274" y="144873"/>
                    <a:pt x="296045" y="136300"/>
                    <a:pt x="287720" y="132033"/>
                  </a:cubicBezTo>
                  <a:lnTo>
                    <a:pt x="262860" y="118032"/>
                  </a:lnTo>
                  <a:lnTo>
                    <a:pt x="263336" y="117460"/>
                  </a:lnTo>
                  <a:cubicBezTo>
                    <a:pt x="277966" y="111050"/>
                    <a:pt x="295054" y="114602"/>
                    <a:pt x="305913" y="126318"/>
                  </a:cubicBezTo>
                  <a:cubicBezTo>
                    <a:pt x="311266" y="132100"/>
                    <a:pt x="318905" y="135205"/>
                    <a:pt x="326773" y="134795"/>
                  </a:cubicBezTo>
                  <a:lnTo>
                    <a:pt x="326773" y="134795"/>
                  </a:lnTo>
                  <a:cubicBezTo>
                    <a:pt x="390657" y="134795"/>
                    <a:pt x="454569" y="134795"/>
                    <a:pt x="518511" y="134795"/>
                  </a:cubicBezTo>
                  <a:cubicBezTo>
                    <a:pt x="530350" y="134671"/>
                    <a:pt x="540047" y="144159"/>
                    <a:pt x="540171" y="155998"/>
                  </a:cubicBezTo>
                  <a:cubicBezTo>
                    <a:pt x="540247" y="163294"/>
                    <a:pt x="536608" y="170124"/>
                    <a:pt x="530512" y="174134"/>
                  </a:cubicBezTo>
                  <a:close/>
                </a:path>
              </a:pathLst>
            </a:custGeom>
            <a:grpFill/>
            <a:ln w="9525" cap="rnd">
              <a:solidFill>
                <a:schemeClr val="accent2"/>
              </a:solidFill>
              <a:prstDash val="solid"/>
              <a:round/>
            </a:ln>
          </p:spPr>
          <p:txBody>
            <a:bodyPr rtlCol="0" anchor="ctr"/>
            <a:lstStyle/>
            <a:p>
              <a:endParaRPr lang="en-US" sz="1350"/>
            </a:p>
          </p:txBody>
        </p:sp>
      </p:grpSp>
      <p:sp>
        <p:nvSpPr>
          <p:cNvPr id="21" name="Text Placeholder 20">
            <a:extLst>
              <a:ext uri="{FF2B5EF4-FFF2-40B4-BE49-F238E27FC236}">
                <a16:creationId xmlns:a16="http://schemas.microsoft.com/office/drawing/2014/main" id="{B651E2CB-D5F6-46C4-ACA4-103F33D2B5BB}"/>
              </a:ext>
            </a:extLst>
          </p:cNvPr>
          <p:cNvSpPr>
            <a:spLocks noGrp="1"/>
          </p:cNvSpPr>
          <p:nvPr>
            <p:ph type="body" sz="quarter" idx="23"/>
          </p:nvPr>
        </p:nvSpPr>
        <p:spPr>
          <a:xfrm>
            <a:off x="3585207" y="2947472"/>
            <a:ext cx="1973583" cy="554674"/>
          </a:xfrm>
        </p:spPr>
        <p:txBody>
          <a:bodyPr/>
          <a:lstStyle/>
          <a:p>
            <a:pPr marL="0" indent="0">
              <a:buNone/>
            </a:pPr>
            <a:r>
              <a:rPr lang="en-US" dirty="0"/>
              <a:t>Lorem Ipsum is simply dummy text of the printing and typesetting industry.</a:t>
            </a:r>
          </a:p>
        </p:txBody>
      </p:sp>
      <p:sp>
        <p:nvSpPr>
          <p:cNvPr id="22" name="Text Placeholder 21">
            <a:extLst>
              <a:ext uri="{FF2B5EF4-FFF2-40B4-BE49-F238E27FC236}">
                <a16:creationId xmlns:a16="http://schemas.microsoft.com/office/drawing/2014/main" id="{790DBC77-53A8-4386-A3DA-B6C063268814}"/>
              </a:ext>
            </a:extLst>
          </p:cNvPr>
          <p:cNvSpPr>
            <a:spLocks noGrp="1"/>
          </p:cNvSpPr>
          <p:nvPr>
            <p:ph type="body" sz="quarter" idx="24"/>
          </p:nvPr>
        </p:nvSpPr>
        <p:spPr>
          <a:xfrm>
            <a:off x="3538941" y="2610096"/>
            <a:ext cx="2066114" cy="299785"/>
          </a:xfrm>
        </p:spPr>
        <p:txBody>
          <a:bodyPr/>
          <a:lstStyle/>
          <a:p>
            <a:r>
              <a:rPr lang="en-US" dirty="0"/>
              <a:t>LOREM  IPSUM</a:t>
            </a:r>
          </a:p>
        </p:txBody>
      </p:sp>
      <p:sp>
        <p:nvSpPr>
          <p:cNvPr id="23" name="Text Placeholder 22">
            <a:extLst>
              <a:ext uri="{FF2B5EF4-FFF2-40B4-BE49-F238E27FC236}">
                <a16:creationId xmlns:a16="http://schemas.microsoft.com/office/drawing/2014/main" id="{7C449011-F85E-42DE-92E6-0F331153F58C}"/>
              </a:ext>
            </a:extLst>
          </p:cNvPr>
          <p:cNvSpPr>
            <a:spLocks noGrp="1"/>
          </p:cNvSpPr>
          <p:nvPr>
            <p:ph type="body" sz="quarter" idx="25"/>
          </p:nvPr>
        </p:nvSpPr>
        <p:spPr>
          <a:xfrm>
            <a:off x="6391304" y="2947472"/>
            <a:ext cx="1973583" cy="554674"/>
          </a:xfrm>
        </p:spPr>
        <p:txBody>
          <a:bodyPr/>
          <a:lstStyle/>
          <a:p>
            <a:pPr marL="0" indent="0">
              <a:buNone/>
            </a:pPr>
            <a:r>
              <a:rPr lang="en-US" dirty="0"/>
              <a:t>Lorem Ipsum is simply dummy text of the printing and typesetting industry.</a:t>
            </a:r>
          </a:p>
        </p:txBody>
      </p:sp>
      <p:sp>
        <p:nvSpPr>
          <p:cNvPr id="24" name="Text Placeholder 23">
            <a:extLst>
              <a:ext uri="{FF2B5EF4-FFF2-40B4-BE49-F238E27FC236}">
                <a16:creationId xmlns:a16="http://schemas.microsoft.com/office/drawing/2014/main" id="{B83A1347-925E-4A96-9C9A-782C828E5E0C}"/>
              </a:ext>
            </a:extLst>
          </p:cNvPr>
          <p:cNvSpPr>
            <a:spLocks noGrp="1"/>
          </p:cNvSpPr>
          <p:nvPr>
            <p:ph type="body" sz="quarter" idx="26"/>
          </p:nvPr>
        </p:nvSpPr>
        <p:spPr>
          <a:xfrm>
            <a:off x="6345038" y="2610096"/>
            <a:ext cx="2066114" cy="299785"/>
          </a:xfrm>
        </p:spPr>
        <p:txBody>
          <a:bodyPr/>
          <a:lstStyle/>
          <a:p>
            <a:r>
              <a:rPr lang="en-US" dirty="0"/>
              <a:t>LOREM  IPSUM</a:t>
            </a:r>
          </a:p>
        </p:txBody>
      </p:sp>
      <p:sp>
        <p:nvSpPr>
          <p:cNvPr id="25" name="Text Placeholder 24">
            <a:extLst>
              <a:ext uri="{FF2B5EF4-FFF2-40B4-BE49-F238E27FC236}">
                <a16:creationId xmlns:a16="http://schemas.microsoft.com/office/drawing/2014/main" id="{893F15EA-8FBA-4BC3-ABF2-04E2EB5A46DB}"/>
              </a:ext>
            </a:extLst>
          </p:cNvPr>
          <p:cNvSpPr>
            <a:spLocks noGrp="1"/>
          </p:cNvSpPr>
          <p:nvPr>
            <p:ph type="body" sz="quarter" idx="27"/>
          </p:nvPr>
        </p:nvSpPr>
        <p:spPr>
          <a:xfrm>
            <a:off x="779110" y="2947472"/>
            <a:ext cx="1973583" cy="554674"/>
          </a:xfrm>
        </p:spPr>
        <p:txBody>
          <a:bodyPr/>
          <a:lstStyle/>
          <a:p>
            <a:pPr marL="0" indent="0">
              <a:buNone/>
            </a:pPr>
            <a:r>
              <a:rPr lang="en-US" dirty="0"/>
              <a:t>Lorem Ipsum is simply dummy text of the printing and typesetting industry.</a:t>
            </a:r>
          </a:p>
        </p:txBody>
      </p:sp>
      <p:sp>
        <p:nvSpPr>
          <p:cNvPr id="26" name="Text Placeholder 25">
            <a:extLst>
              <a:ext uri="{FF2B5EF4-FFF2-40B4-BE49-F238E27FC236}">
                <a16:creationId xmlns:a16="http://schemas.microsoft.com/office/drawing/2014/main" id="{002BB4E3-AF63-447A-840A-BBF1F7C5AF69}"/>
              </a:ext>
            </a:extLst>
          </p:cNvPr>
          <p:cNvSpPr>
            <a:spLocks noGrp="1"/>
          </p:cNvSpPr>
          <p:nvPr>
            <p:ph type="body" sz="quarter" idx="28"/>
          </p:nvPr>
        </p:nvSpPr>
        <p:spPr>
          <a:xfrm>
            <a:off x="732844" y="2610096"/>
            <a:ext cx="2066114" cy="299785"/>
          </a:xfrm>
        </p:spPr>
        <p:txBody>
          <a:bodyPr/>
          <a:lstStyle/>
          <a:p>
            <a:r>
              <a:rPr lang="en-US" dirty="0"/>
              <a:t>LOREM  IPSUM</a:t>
            </a:r>
          </a:p>
        </p:txBody>
      </p:sp>
      <p:pic>
        <p:nvPicPr>
          <p:cNvPr id="74" name="Graphic 73">
            <a:extLst>
              <a:ext uri="{FF2B5EF4-FFF2-40B4-BE49-F238E27FC236}">
                <a16:creationId xmlns:a16="http://schemas.microsoft.com/office/drawing/2014/main" id="{219023DB-CF91-4179-8E78-F87DC65A5D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2244" y="310150"/>
            <a:ext cx="947006" cy="516548"/>
          </a:xfrm>
          <a:prstGeom prst="rect">
            <a:avLst/>
          </a:prstGeom>
        </p:spPr>
      </p:pic>
      <p:pic>
        <p:nvPicPr>
          <p:cNvPr id="75" name="Graphic 74">
            <a:extLst>
              <a:ext uri="{FF2B5EF4-FFF2-40B4-BE49-F238E27FC236}">
                <a16:creationId xmlns:a16="http://schemas.microsoft.com/office/drawing/2014/main" id="{B6C9DBB4-D0F4-40FA-8CCA-95BEDF1688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02116" y="2562019"/>
            <a:ext cx="856621" cy="453505"/>
          </a:xfrm>
          <a:prstGeom prst="rect">
            <a:avLst/>
          </a:prstGeom>
        </p:spPr>
      </p:pic>
      <p:pic>
        <p:nvPicPr>
          <p:cNvPr id="78" name="Graphic 77">
            <a:extLst>
              <a:ext uri="{FF2B5EF4-FFF2-40B4-BE49-F238E27FC236}">
                <a16:creationId xmlns:a16="http://schemas.microsoft.com/office/drawing/2014/main" id="{22BC6234-C665-4A3B-99CC-A0C0CA888E5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2395" y="1205187"/>
            <a:ext cx="612783" cy="415446"/>
          </a:xfrm>
          <a:prstGeom prst="rect">
            <a:avLst/>
          </a:prstGeom>
        </p:spPr>
      </p:pic>
      <p:pic>
        <p:nvPicPr>
          <p:cNvPr id="79" name="Graphic 78">
            <a:extLst>
              <a:ext uri="{FF2B5EF4-FFF2-40B4-BE49-F238E27FC236}">
                <a16:creationId xmlns:a16="http://schemas.microsoft.com/office/drawing/2014/main" id="{886290DC-5C35-4941-B20A-CD046967279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73389" y="3636572"/>
            <a:ext cx="681931" cy="563728"/>
          </a:xfrm>
          <a:prstGeom prst="rect">
            <a:avLst/>
          </a:prstGeom>
        </p:spPr>
      </p:pic>
    </p:spTree>
    <p:extLst>
      <p:ext uri="{BB962C8B-B14F-4D97-AF65-F5344CB8AC3E}">
        <p14:creationId xmlns:p14="http://schemas.microsoft.com/office/powerpoint/2010/main" val="3582769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B96CEF2-E3A2-48B9-9279-ACDCF141EAAB}"/>
              </a:ext>
            </a:extLst>
          </p:cNvPr>
          <p:cNvGrpSpPr/>
          <p:nvPr/>
        </p:nvGrpSpPr>
        <p:grpSpPr>
          <a:xfrm>
            <a:off x="310039" y="2928251"/>
            <a:ext cx="1943530" cy="1902540"/>
            <a:chOff x="310039" y="2928251"/>
            <a:chExt cx="1943530" cy="1902540"/>
          </a:xfrm>
        </p:grpSpPr>
        <p:sp>
          <p:nvSpPr>
            <p:cNvPr id="52" name="Rectangle: Rounded Corners 51">
              <a:extLst>
                <a:ext uri="{FF2B5EF4-FFF2-40B4-BE49-F238E27FC236}">
                  <a16:creationId xmlns:a16="http://schemas.microsoft.com/office/drawing/2014/main" id="{D3BDD127-3030-41A9-873F-185FF11C79FB}"/>
                </a:ext>
              </a:extLst>
            </p:cNvPr>
            <p:cNvSpPr/>
            <p:nvPr/>
          </p:nvSpPr>
          <p:spPr>
            <a:xfrm>
              <a:off x="310039" y="3502896"/>
              <a:ext cx="1943530" cy="13278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096121E8-EBAD-40B8-8A51-FDFF5B9E2F07}"/>
                </a:ext>
              </a:extLst>
            </p:cNvPr>
            <p:cNvGrpSpPr/>
            <p:nvPr/>
          </p:nvGrpSpPr>
          <p:grpSpPr>
            <a:xfrm>
              <a:off x="885564" y="2928251"/>
              <a:ext cx="792480" cy="792480"/>
              <a:chOff x="5110772" y="4527983"/>
              <a:chExt cx="792480" cy="792480"/>
            </a:xfrm>
          </p:grpSpPr>
          <p:sp>
            <p:nvSpPr>
              <p:cNvPr id="44" name="Oval 43">
                <a:extLst>
                  <a:ext uri="{FF2B5EF4-FFF2-40B4-BE49-F238E27FC236}">
                    <a16:creationId xmlns:a16="http://schemas.microsoft.com/office/drawing/2014/main" id="{6C91B34E-E1FE-4A15-B03F-F01F70373CB5}"/>
                  </a:ext>
                </a:extLst>
              </p:cNvPr>
              <p:cNvSpPr/>
              <p:nvPr/>
            </p:nvSpPr>
            <p:spPr>
              <a:xfrm>
                <a:off x="5110772" y="4527983"/>
                <a:ext cx="792480" cy="7924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2BF21022-8144-44C9-BFCD-9BB070B27A15}"/>
                  </a:ext>
                </a:extLst>
              </p:cNvPr>
              <p:cNvSpPr/>
              <p:nvPr/>
            </p:nvSpPr>
            <p:spPr>
              <a:xfrm>
                <a:off x="5172886" y="4590097"/>
                <a:ext cx="668252" cy="6682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510BC65-CABB-4D07-8A40-C220E4D57B43}"/>
                  </a:ext>
                </a:extLst>
              </p:cNvPr>
              <p:cNvSpPr/>
              <p:nvPr/>
            </p:nvSpPr>
            <p:spPr>
              <a:xfrm>
                <a:off x="5221661" y="4638872"/>
                <a:ext cx="570702" cy="5707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 name="Group 54">
            <a:extLst>
              <a:ext uri="{FF2B5EF4-FFF2-40B4-BE49-F238E27FC236}">
                <a16:creationId xmlns:a16="http://schemas.microsoft.com/office/drawing/2014/main" id="{81CA6C63-C2B2-4B41-A267-DE68D8C7DFE0}"/>
              </a:ext>
            </a:extLst>
          </p:cNvPr>
          <p:cNvGrpSpPr/>
          <p:nvPr/>
        </p:nvGrpSpPr>
        <p:grpSpPr>
          <a:xfrm>
            <a:off x="6886602" y="2928251"/>
            <a:ext cx="1943530" cy="1902540"/>
            <a:chOff x="310039" y="2928251"/>
            <a:chExt cx="1943530" cy="1902540"/>
          </a:xfrm>
        </p:grpSpPr>
        <p:sp>
          <p:nvSpPr>
            <p:cNvPr id="56" name="Rectangle: Rounded Corners 55">
              <a:extLst>
                <a:ext uri="{FF2B5EF4-FFF2-40B4-BE49-F238E27FC236}">
                  <a16:creationId xmlns:a16="http://schemas.microsoft.com/office/drawing/2014/main" id="{9B5E8DC2-07E4-4D2F-8C25-D4510A8FCFC7}"/>
                </a:ext>
              </a:extLst>
            </p:cNvPr>
            <p:cNvSpPr/>
            <p:nvPr/>
          </p:nvSpPr>
          <p:spPr>
            <a:xfrm>
              <a:off x="310039" y="3502896"/>
              <a:ext cx="1943530" cy="13278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6851F150-DD6D-495C-B89D-1EB5A2759CC6}"/>
                </a:ext>
              </a:extLst>
            </p:cNvPr>
            <p:cNvGrpSpPr/>
            <p:nvPr/>
          </p:nvGrpSpPr>
          <p:grpSpPr>
            <a:xfrm>
              <a:off x="885564" y="2928251"/>
              <a:ext cx="792480" cy="792480"/>
              <a:chOff x="5110772" y="4527983"/>
              <a:chExt cx="792480" cy="792480"/>
            </a:xfrm>
          </p:grpSpPr>
          <p:sp>
            <p:nvSpPr>
              <p:cNvPr id="58" name="Oval 57">
                <a:extLst>
                  <a:ext uri="{FF2B5EF4-FFF2-40B4-BE49-F238E27FC236}">
                    <a16:creationId xmlns:a16="http://schemas.microsoft.com/office/drawing/2014/main" id="{3560661C-8403-4C6F-AAF2-17A1ECD3C003}"/>
                  </a:ext>
                </a:extLst>
              </p:cNvPr>
              <p:cNvSpPr/>
              <p:nvPr/>
            </p:nvSpPr>
            <p:spPr>
              <a:xfrm>
                <a:off x="5110772" y="4527983"/>
                <a:ext cx="792480" cy="7924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5F3BD1D-2A4C-49EF-8441-A7287CBDBC53}"/>
                  </a:ext>
                </a:extLst>
              </p:cNvPr>
              <p:cNvSpPr/>
              <p:nvPr/>
            </p:nvSpPr>
            <p:spPr>
              <a:xfrm>
                <a:off x="5172886" y="4590097"/>
                <a:ext cx="668252" cy="6682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C224705-B05C-4F39-A38F-A38C87537659}"/>
                  </a:ext>
                </a:extLst>
              </p:cNvPr>
              <p:cNvSpPr/>
              <p:nvPr/>
            </p:nvSpPr>
            <p:spPr>
              <a:xfrm>
                <a:off x="5221661" y="4638872"/>
                <a:ext cx="570702" cy="5707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9" name="Picture 18">
            <a:extLst>
              <a:ext uri="{FF2B5EF4-FFF2-40B4-BE49-F238E27FC236}">
                <a16:creationId xmlns:a16="http://schemas.microsoft.com/office/drawing/2014/main" id="{4F3267F4-9BC8-4474-9737-8BAD9835C6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749" b="2041"/>
          <a:stretch/>
        </p:blipFill>
        <p:spPr>
          <a:xfrm>
            <a:off x="2310928" y="534435"/>
            <a:ext cx="4522144" cy="3755452"/>
          </a:xfrm>
          <a:prstGeom prst="rect">
            <a:avLst/>
          </a:prstGeom>
        </p:spPr>
      </p:pic>
      <p:sp>
        <p:nvSpPr>
          <p:cNvPr id="14" name="Text Placeholder 13">
            <a:extLst>
              <a:ext uri="{FF2B5EF4-FFF2-40B4-BE49-F238E27FC236}">
                <a16:creationId xmlns:a16="http://schemas.microsoft.com/office/drawing/2014/main" id="{54785B69-F7FF-4CE1-8F06-9FBB9E4650ED}"/>
              </a:ext>
            </a:extLst>
          </p:cNvPr>
          <p:cNvSpPr>
            <a:spLocks noGrp="1"/>
          </p:cNvSpPr>
          <p:nvPr>
            <p:ph type="body" sz="quarter" idx="22"/>
          </p:nvPr>
        </p:nvSpPr>
        <p:spPr/>
        <p:txBody>
          <a:bodyPr/>
          <a:lstStyle/>
          <a:p>
            <a:r>
              <a:rPr lang="en-US" dirty="0"/>
              <a:t>Lorem Ipsum is simply dummy text of the printing and typesetting industry.</a:t>
            </a:r>
          </a:p>
        </p:txBody>
      </p:sp>
      <p:pic>
        <p:nvPicPr>
          <p:cNvPr id="64" name="Picture Placeholder 63">
            <a:extLst>
              <a:ext uri="{FF2B5EF4-FFF2-40B4-BE49-F238E27FC236}">
                <a16:creationId xmlns:a16="http://schemas.microsoft.com/office/drawing/2014/main" id="{0D3B9DC0-5DDB-45F8-85BF-FE20072A43BB}"/>
              </a:ext>
            </a:extLst>
          </p:cNvPr>
          <p:cNvPicPr>
            <a:picLocks noGrp="1" noChangeAspect="1"/>
          </p:cNvPicPr>
          <p:nvPr>
            <p:ph type="pic" sz="quarter" idx="23"/>
          </p:nvPr>
        </p:nvPicPr>
        <p:blipFill rotWithShape="1">
          <a:blip r:embed="rId3"/>
          <a:srcRect t="1293" b="1293"/>
          <a:stretch/>
        </p:blipFill>
        <p:spPr/>
      </p:pic>
      <p:sp>
        <p:nvSpPr>
          <p:cNvPr id="16" name="Text Placeholder 15">
            <a:extLst>
              <a:ext uri="{FF2B5EF4-FFF2-40B4-BE49-F238E27FC236}">
                <a16:creationId xmlns:a16="http://schemas.microsoft.com/office/drawing/2014/main" id="{BDE9452B-39F9-4FC3-BC52-703D6C697970}"/>
              </a:ext>
            </a:extLst>
          </p:cNvPr>
          <p:cNvSpPr>
            <a:spLocks noGrp="1"/>
          </p:cNvSpPr>
          <p:nvPr>
            <p:ph type="body" sz="quarter" idx="24"/>
          </p:nvPr>
        </p:nvSpPr>
        <p:spPr/>
        <p:txBody>
          <a:bodyPr/>
          <a:lstStyle/>
          <a:p>
            <a:r>
              <a:rPr lang="en-US" dirty="0">
                <a:solidFill>
                  <a:schemeClr val="accent5"/>
                </a:solidFill>
              </a:rPr>
              <a:t>LOREM IPSUM</a:t>
            </a:r>
          </a:p>
        </p:txBody>
      </p:sp>
      <p:sp>
        <p:nvSpPr>
          <p:cNvPr id="17" name="Text Placeholder 16">
            <a:extLst>
              <a:ext uri="{FF2B5EF4-FFF2-40B4-BE49-F238E27FC236}">
                <a16:creationId xmlns:a16="http://schemas.microsoft.com/office/drawing/2014/main" id="{341F644E-AF66-4EA7-8B50-0F0EAC663DEC}"/>
              </a:ext>
            </a:extLst>
          </p:cNvPr>
          <p:cNvSpPr>
            <a:spLocks noGrp="1"/>
          </p:cNvSpPr>
          <p:nvPr>
            <p:ph type="body" sz="quarter" idx="25"/>
          </p:nvPr>
        </p:nvSpPr>
        <p:spPr/>
        <p:txBody>
          <a:bodyPr/>
          <a:lstStyle/>
          <a:p>
            <a:r>
              <a:rPr lang="en-US" dirty="0"/>
              <a:t>Lorem Ipsum is simply dummy text of the printing and typesetting industry.</a:t>
            </a:r>
          </a:p>
        </p:txBody>
      </p:sp>
      <p:sp>
        <p:nvSpPr>
          <p:cNvPr id="18" name="Text Placeholder 17">
            <a:extLst>
              <a:ext uri="{FF2B5EF4-FFF2-40B4-BE49-F238E27FC236}">
                <a16:creationId xmlns:a16="http://schemas.microsoft.com/office/drawing/2014/main" id="{A9A8937C-7C80-449C-9BDF-6A940E82A7CB}"/>
              </a:ext>
            </a:extLst>
          </p:cNvPr>
          <p:cNvSpPr>
            <a:spLocks noGrp="1"/>
          </p:cNvSpPr>
          <p:nvPr>
            <p:ph type="body" sz="quarter" idx="26"/>
          </p:nvPr>
        </p:nvSpPr>
        <p:spPr/>
        <p:txBody>
          <a:bodyPr/>
          <a:lstStyle/>
          <a:p>
            <a:r>
              <a:rPr lang="en-US" dirty="0">
                <a:solidFill>
                  <a:schemeClr val="accent5"/>
                </a:solidFill>
              </a:rPr>
              <a:t>LOREM IPSUM</a:t>
            </a:r>
          </a:p>
        </p:txBody>
      </p:sp>
      <p:grpSp>
        <p:nvGrpSpPr>
          <p:cNvPr id="21" name="Group 20">
            <a:extLst>
              <a:ext uri="{FF2B5EF4-FFF2-40B4-BE49-F238E27FC236}">
                <a16:creationId xmlns:a16="http://schemas.microsoft.com/office/drawing/2014/main" id="{C5C1629F-AC23-4BC6-ADBE-5FC1C7792C59}"/>
              </a:ext>
            </a:extLst>
          </p:cNvPr>
          <p:cNvGrpSpPr/>
          <p:nvPr/>
        </p:nvGrpSpPr>
        <p:grpSpPr>
          <a:xfrm rot="214046">
            <a:off x="7643031" y="-706128"/>
            <a:ext cx="1025030" cy="3317727"/>
            <a:chOff x="8166064" y="-132499"/>
            <a:chExt cx="768908" cy="2488733"/>
          </a:xfrm>
        </p:grpSpPr>
        <p:pic>
          <p:nvPicPr>
            <p:cNvPr id="22" name="Graphic 21">
              <a:extLst>
                <a:ext uri="{FF2B5EF4-FFF2-40B4-BE49-F238E27FC236}">
                  <a16:creationId xmlns:a16="http://schemas.microsoft.com/office/drawing/2014/main" id="{0DC6ACF4-7469-47D2-8C6A-3CF5C09C2B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166064" y="1318819"/>
              <a:ext cx="768908" cy="1037415"/>
            </a:xfrm>
            <a:prstGeom prst="rect">
              <a:avLst/>
            </a:prstGeom>
          </p:spPr>
        </p:pic>
        <p:sp>
          <p:nvSpPr>
            <p:cNvPr id="23" name="Freeform: Shape 22">
              <a:extLst>
                <a:ext uri="{FF2B5EF4-FFF2-40B4-BE49-F238E27FC236}">
                  <a16:creationId xmlns:a16="http://schemas.microsoft.com/office/drawing/2014/main" id="{7EC22448-E92D-4C2D-8E6B-E58352FEEB2B}"/>
                </a:ext>
              </a:extLst>
            </p:cNvPr>
            <p:cNvSpPr/>
            <p:nvPr/>
          </p:nvSpPr>
          <p:spPr>
            <a:xfrm flipH="1">
              <a:off x="8463715" y="-132499"/>
              <a:ext cx="72736" cy="1476749"/>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121784"/>
                <a:gd name="connsiteY0" fmla="*/ 0 h 1220445"/>
                <a:gd name="connsiteX1" fmla="*/ 81344 w 121784"/>
                <a:gd name="connsiteY1" fmla="*/ 1220445 h 1220445"/>
                <a:gd name="connsiteX0" fmla="*/ 2316 w 111852"/>
                <a:gd name="connsiteY0" fmla="*/ 0 h 1220445"/>
                <a:gd name="connsiteX1" fmla="*/ 83660 w 111852"/>
                <a:gd name="connsiteY1" fmla="*/ 1220445 h 1220445"/>
                <a:gd name="connsiteX0" fmla="*/ 2316 w 111852"/>
                <a:gd name="connsiteY0" fmla="*/ 0 h 1220445"/>
                <a:gd name="connsiteX1" fmla="*/ 83660 w 111852"/>
                <a:gd name="connsiteY1" fmla="*/ 1220445 h 1220445"/>
                <a:gd name="connsiteX0" fmla="*/ 5675 w 87019"/>
                <a:gd name="connsiteY0" fmla="*/ 0 h 1220445"/>
                <a:gd name="connsiteX1" fmla="*/ 87019 w 87019"/>
                <a:gd name="connsiteY1" fmla="*/ 1220445 h 1220445"/>
                <a:gd name="connsiteX0" fmla="*/ 5675 w 87019"/>
                <a:gd name="connsiteY0" fmla="*/ 0 h 1220445"/>
                <a:gd name="connsiteX1" fmla="*/ 87019 w 87019"/>
                <a:gd name="connsiteY1" fmla="*/ 1220445 h 1220445"/>
                <a:gd name="connsiteX0" fmla="*/ 0 w 81344"/>
                <a:gd name="connsiteY0" fmla="*/ 0 h 1220445"/>
                <a:gd name="connsiteX1" fmla="*/ 81344 w 81344"/>
                <a:gd name="connsiteY1" fmla="*/ 1220445 h 1220445"/>
                <a:gd name="connsiteX0" fmla="*/ 0 w 81344"/>
                <a:gd name="connsiteY0" fmla="*/ 0 h 1220445"/>
                <a:gd name="connsiteX1" fmla="*/ 81344 w 81344"/>
                <a:gd name="connsiteY1" fmla="*/ 1220445 h 1220445"/>
                <a:gd name="connsiteX0" fmla="*/ 0 w 89316"/>
                <a:gd name="connsiteY0" fmla="*/ 0 h 1220445"/>
                <a:gd name="connsiteX1" fmla="*/ 81344 w 89316"/>
                <a:gd name="connsiteY1" fmla="*/ 1220445 h 1220445"/>
                <a:gd name="connsiteX0" fmla="*/ 41553 w 60055"/>
                <a:gd name="connsiteY0" fmla="*/ 0 h 1221892"/>
                <a:gd name="connsiteX1" fmla="*/ 0 w 60055"/>
                <a:gd name="connsiteY1" fmla="*/ 1221892 h 1221892"/>
                <a:gd name="connsiteX0" fmla="*/ 41553 w 48627"/>
                <a:gd name="connsiteY0" fmla="*/ 0 h 1221892"/>
                <a:gd name="connsiteX1" fmla="*/ 0 w 48627"/>
                <a:gd name="connsiteY1" fmla="*/ 1221892 h 1221892"/>
                <a:gd name="connsiteX0" fmla="*/ 41553 w 48627"/>
                <a:gd name="connsiteY0" fmla="*/ 0 h 1221892"/>
                <a:gd name="connsiteX1" fmla="*/ 0 w 48627"/>
                <a:gd name="connsiteY1" fmla="*/ 1221892 h 1221892"/>
                <a:gd name="connsiteX0" fmla="*/ 68018 w 72736"/>
                <a:gd name="connsiteY0" fmla="*/ 0 h 1197575"/>
                <a:gd name="connsiteX1" fmla="*/ 0 w 72736"/>
                <a:gd name="connsiteY1" fmla="*/ 1197575 h 1197575"/>
              </a:gdLst>
              <a:ahLst/>
              <a:cxnLst>
                <a:cxn ang="0">
                  <a:pos x="connsiteX0" y="connsiteY0"/>
                </a:cxn>
                <a:cxn ang="0">
                  <a:pos x="connsiteX1" y="connsiteY1"/>
                </a:cxn>
              </a:cxnLst>
              <a:rect l="l" t="t" r="r" b="b"/>
              <a:pathLst>
                <a:path w="72736" h="1197575">
                  <a:moveTo>
                    <a:pt x="68018" y="0"/>
                  </a:moveTo>
                  <a:cubicBezTo>
                    <a:pt x="89878" y="396423"/>
                    <a:pt x="30385" y="1152483"/>
                    <a:pt x="0" y="119757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EA87972E-EC65-4BE7-B753-ACC36A6652F8}"/>
              </a:ext>
            </a:extLst>
          </p:cNvPr>
          <p:cNvGrpSpPr/>
          <p:nvPr/>
        </p:nvGrpSpPr>
        <p:grpSpPr>
          <a:xfrm rot="21385954" flipH="1">
            <a:off x="322436" y="-706128"/>
            <a:ext cx="1025030" cy="3317727"/>
            <a:chOff x="8166064" y="-132499"/>
            <a:chExt cx="768908" cy="2488733"/>
          </a:xfrm>
        </p:grpSpPr>
        <p:pic>
          <p:nvPicPr>
            <p:cNvPr id="25" name="Graphic 24">
              <a:extLst>
                <a:ext uri="{FF2B5EF4-FFF2-40B4-BE49-F238E27FC236}">
                  <a16:creationId xmlns:a16="http://schemas.microsoft.com/office/drawing/2014/main" id="{E365965A-2438-4148-9715-CD3D8C4DBD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166064" y="1318819"/>
              <a:ext cx="768908" cy="1037415"/>
            </a:xfrm>
            <a:prstGeom prst="rect">
              <a:avLst/>
            </a:prstGeom>
          </p:spPr>
        </p:pic>
        <p:sp>
          <p:nvSpPr>
            <p:cNvPr id="26" name="Freeform: Shape 25">
              <a:extLst>
                <a:ext uri="{FF2B5EF4-FFF2-40B4-BE49-F238E27FC236}">
                  <a16:creationId xmlns:a16="http://schemas.microsoft.com/office/drawing/2014/main" id="{13A64557-8283-4AA7-AC23-22DD2C104A17}"/>
                </a:ext>
              </a:extLst>
            </p:cNvPr>
            <p:cNvSpPr/>
            <p:nvPr/>
          </p:nvSpPr>
          <p:spPr>
            <a:xfrm flipH="1">
              <a:off x="8463715" y="-132499"/>
              <a:ext cx="72736" cy="1476749"/>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121784"/>
                <a:gd name="connsiteY0" fmla="*/ 0 h 1220445"/>
                <a:gd name="connsiteX1" fmla="*/ 81344 w 121784"/>
                <a:gd name="connsiteY1" fmla="*/ 1220445 h 1220445"/>
                <a:gd name="connsiteX0" fmla="*/ 2316 w 111852"/>
                <a:gd name="connsiteY0" fmla="*/ 0 h 1220445"/>
                <a:gd name="connsiteX1" fmla="*/ 83660 w 111852"/>
                <a:gd name="connsiteY1" fmla="*/ 1220445 h 1220445"/>
                <a:gd name="connsiteX0" fmla="*/ 2316 w 111852"/>
                <a:gd name="connsiteY0" fmla="*/ 0 h 1220445"/>
                <a:gd name="connsiteX1" fmla="*/ 83660 w 111852"/>
                <a:gd name="connsiteY1" fmla="*/ 1220445 h 1220445"/>
                <a:gd name="connsiteX0" fmla="*/ 5675 w 87019"/>
                <a:gd name="connsiteY0" fmla="*/ 0 h 1220445"/>
                <a:gd name="connsiteX1" fmla="*/ 87019 w 87019"/>
                <a:gd name="connsiteY1" fmla="*/ 1220445 h 1220445"/>
                <a:gd name="connsiteX0" fmla="*/ 5675 w 87019"/>
                <a:gd name="connsiteY0" fmla="*/ 0 h 1220445"/>
                <a:gd name="connsiteX1" fmla="*/ 87019 w 87019"/>
                <a:gd name="connsiteY1" fmla="*/ 1220445 h 1220445"/>
                <a:gd name="connsiteX0" fmla="*/ 0 w 81344"/>
                <a:gd name="connsiteY0" fmla="*/ 0 h 1220445"/>
                <a:gd name="connsiteX1" fmla="*/ 81344 w 81344"/>
                <a:gd name="connsiteY1" fmla="*/ 1220445 h 1220445"/>
                <a:gd name="connsiteX0" fmla="*/ 0 w 81344"/>
                <a:gd name="connsiteY0" fmla="*/ 0 h 1220445"/>
                <a:gd name="connsiteX1" fmla="*/ 81344 w 81344"/>
                <a:gd name="connsiteY1" fmla="*/ 1220445 h 1220445"/>
                <a:gd name="connsiteX0" fmla="*/ 0 w 89316"/>
                <a:gd name="connsiteY0" fmla="*/ 0 h 1220445"/>
                <a:gd name="connsiteX1" fmla="*/ 81344 w 89316"/>
                <a:gd name="connsiteY1" fmla="*/ 1220445 h 1220445"/>
                <a:gd name="connsiteX0" fmla="*/ 41553 w 60055"/>
                <a:gd name="connsiteY0" fmla="*/ 0 h 1221892"/>
                <a:gd name="connsiteX1" fmla="*/ 0 w 60055"/>
                <a:gd name="connsiteY1" fmla="*/ 1221892 h 1221892"/>
                <a:gd name="connsiteX0" fmla="*/ 41553 w 48627"/>
                <a:gd name="connsiteY0" fmla="*/ 0 h 1221892"/>
                <a:gd name="connsiteX1" fmla="*/ 0 w 48627"/>
                <a:gd name="connsiteY1" fmla="*/ 1221892 h 1221892"/>
                <a:gd name="connsiteX0" fmla="*/ 41553 w 48627"/>
                <a:gd name="connsiteY0" fmla="*/ 0 h 1221892"/>
                <a:gd name="connsiteX1" fmla="*/ 0 w 48627"/>
                <a:gd name="connsiteY1" fmla="*/ 1221892 h 1221892"/>
                <a:gd name="connsiteX0" fmla="*/ 68018 w 72736"/>
                <a:gd name="connsiteY0" fmla="*/ 0 h 1197575"/>
                <a:gd name="connsiteX1" fmla="*/ 0 w 72736"/>
                <a:gd name="connsiteY1" fmla="*/ 1197575 h 1197575"/>
              </a:gdLst>
              <a:ahLst/>
              <a:cxnLst>
                <a:cxn ang="0">
                  <a:pos x="connsiteX0" y="connsiteY0"/>
                </a:cxn>
                <a:cxn ang="0">
                  <a:pos x="connsiteX1" y="connsiteY1"/>
                </a:cxn>
              </a:cxnLst>
              <a:rect l="l" t="t" r="r" b="b"/>
              <a:pathLst>
                <a:path w="72736" h="1197575">
                  <a:moveTo>
                    <a:pt x="68018" y="0"/>
                  </a:moveTo>
                  <a:cubicBezTo>
                    <a:pt x="89878" y="396423"/>
                    <a:pt x="30385" y="1152483"/>
                    <a:pt x="0" y="119757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Graphic 26">
            <a:extLst>
              <a:ext uri="{FF2B5EF4-FFF2-40B4-BE49-F238E27FC236}">
                <a16:creationId xmlns:a16="http://schemas.microsoft.com/office/drawing/2014/main" id="{90867A92-B4EC-4C7B-9592-47458AC9CA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18704" y="215637"/>
            <a:ext cx="898124" cy="489885"/>
          </a:xfrm>
          <a:prstGeom prst="rect">
            <a:avLst/>
          </a:prstGeom>
        </p:spPr>
      </p:pic>
      <p:pic>
        <p:nvPicPr>
          <p:cNvPr id="28" name="Graphic 27">
            <a:extLst>
              <a:ext uri="{FF2B5EF4-FFF2-40B4-BE49-F238E27FC236}">
                <a16:creationId xmlns:a16="http://schemas.microsoft.com/office/drawing/2014/main" id="{0D218D61-BC75-430E-B288-30F30622A9F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14296" y="2881685"/>
            <a:ext cx="595003" cy="403391"/>
          </a:xfrm>
          <a:prstGeom prst="rect">
            <a:avLst/>
          </a:prstGeom>
        </p:spPr>
      </p:pic>
      <p:pic>
        <p:nvPicPr>
          <p:cNvPr id="30" name="Graphic 29">
            <a:extLst>
              <a:ext uri="{FF2B5EF4-FFF2-40B4-BE49-F238E27FC236}">
                <a16:creationId xmlns:a16="http://schemas.microsoft.com/office/drawing/2014/main" id="{378A931D-7044-4B49-B92A-087F9D676FE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37689" y="2077028"/>
            <a:ext cx="770462" cy="407892"/>
          </a:xfrm>
          <a:prstGeom prst="rect">
            <a:avLst/>
          </a:prstGeom>
        </p:spPr>
      </p:pic>
      <p:pic>
        <p:nvPicPr>
          <p:cNvPr id="31" name="Graphic 30">
            <a:extLst>
              <a:ext uri="{FF2B5EF4-FFF2-40B4-BE49-F238E27FC236}">
                <a16:creationId xmlns:a16="http://schemas.microsoft.com/office/drawing/2014/main" id="{24046A41-38EF-4B59-84B6-76E5C586CB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89606" y="810629"/>
            <a:ext cx="437172" cy="437172"/>
          </a:xfrm>
          <a:prstGeom prst="rect">
            <a:avLst/>
          </a:prstGeom>
        </p:spPr>
      </p:pic>
      <p:grpSp>
        <p:nvGrpSpPr>
          <p:cNvPr id="32" name="Group 31">
            <a:extLst>
              <a:ext uri="{FF2B5EF4-FFF2-40B4-BE49-F238E27FC236}">
                <a16:creationId xmlns:a16="http://schemas.microsoft.com/office/drawing/2014/main" id="{E91D5838-8965-4FD6-AA74-2D555D2F4ED5}"/>
              </a:ext>
            </a:extLst>
          </p:cNvPr>
          <p:cNvGrpSpPr/>
          <p:nvPr/>
        </p:nvGrpSpPr>
        <p:grpSpPr>
          <a:xfrm>
            <a:off x="1273521" y="777236"/>
            <a:ext cx="858281" cy="437172"/>
            <a:chOff x="359351" y="4372149"/>
            <a:chExt cx="858281" cy="437172"/>
          </a:xfrm>
          <a:solidFill>
            <a:schemeClr val="bg1">
              <a:lumMod val="90000"/>
            </a:schemeClr>
          </a:solidFill>
        </p:grpSpPr>
        <p:pic>
          <p:nvPicPr>
            <p:cNvPr id="33" name="Graphic 32">
              <a:extLst>
                <a:ext uri="{FF2B5EF4-FFF2-40B4-BE49-F238E27FC236}">
                  <a16:creationId xmlns:a16="http://schemas.microsoft.com/office/drawing/2014/main" id="{E41ACB21-3F68-4F88-B452-EF0FC88B9FD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59351" y="4372149"/>
              <a:ext cx="437172" cy="437172"/>
            </a:xfrm>
            <a:prstGeom prst="rect">
              <a:avLst/>
            </a:prstGeom>
          </p:spPr>
        </p:pic>
        <p:pic>
          <p:nvPicPr>
            <p:cNvPr id="34" name="Graphic 33">
              <a:extLst>
                <a:ext uri="{FF2B5EF4-FFF2-40B4-BE49-F238E27FC236}">
                  <a16:creationId xmlns:a16="http://schemas.microsoft.com/office/drawing/2014/main" id="{7E0ADDA9-C492-4E5A-9C49-5433B17A254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80460" y="4372149"/>
              <a:ext cx="437172" cy="437172"/>
            </a:xfrm>
            <a:prstGeom prst="rect">
              <a:avLst/>
            </a:prstGeom>
          </p:spPr>
        </p:pic>
      </p:grpSp>
      <p:pic>
        <p:nvPicPr>
          <p:cNvPr id="35" name="Graphic 34">
            <a:extLst>
              <a:ext uri="{FF2B5EF4-FFF2-40B4-BE49-F238E27FC236}">
                <a16:creationId xmlns:a16="http://schemas.microsoft.com/office/drawing/2014/main" id="{923F3D5D-7A91-4339-BA33-C1B265CD672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08271" y="4173555"/>
            <a:ext cx="437172" cy="437172"/>
          </a:xfrm>
          <a:prstGeom prst="rect">
            <a:avLst/>
          </a:prstGeom>
        </p:spPr>
      </p:pic>
      <p:pic>
        <p:nvPicPr>
          <p:cNvPr id="39" name="Graphic 38">
            <a:extLst>
              <a:ext uri="{FF2B5EF4-FFF2-40B4-BE49-F238E27FC236}">
                <a16:creationId xmlns:a16="http://schemas.microsoft.com/office/drawing/2014/main" id="{A5E2B81D-91BE-42A7-8081-26EB509E5CC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0000" b="26130"/>
          <a:stretch/>
        </p:blipFill>
        <p:spPr>
          <a:xfrm flipV="1">
            <a:off x="0" y="-1"/>
            <a:ext cx="1837640" cy="1411046"/>
          </a:xfrm>
          <a:prstGeom prst="rect">
            <a:avLst/>
          </a:prstGeom>
        </p:spPr>
      </p:pic>
      <p:pic>
        <p:nvPicPr>
          <p:cNvPr id="40" name="Graphic 39">
            <a:extLst>
              <a:ext uri="{FF2B5EF4-FFF2-40B4-BE49-F238E27FC236}">
                <a16:creationId xmlns:a16="http://schemas.microsoft.com/office/drawing/2014/main" id="{31636CDC-B7E7-4E7F-A9C1-07791EF18989}"/>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50000" b="26130"/>
          <a:stretch/>
        </p:blipFill>
        <p:spPr>
          <a:xfrm flipV="1">
            <a:off x="7306360" y="-1"/>
            <a:ext cx="1837640" cy="1411046"/>
          </a:xfrm>
          <a:prstGeom prst="rect">
            <a:avLst/>
          </a:prstGeom>
        </p:spPr>
      </p:pic>
      <p:grpSp>
        <p:nvGrpSpPr>
          <p:cNvPr id="41" name="Group 40">
            <a:extLst>
              <a:ext uri="{FF2B5EF4-FFF2-40B4-BE49-F238E27FC236}">
                <a16:creationId xmlns:a16="http://schemas.microsoft.com/office/drawing/2014/main" id="{9AF73A03-28B8-4B49-BA83-40B5622BC459}"/>
              </a:ext>
            </a:extLst>
          </p:cNvPr>
          <p:cNvGrpSpPr/>
          <p:nvPr/>
        </p:nvGrpSpPr>
        <p:grpSpPr>
          <a:xfrm>
            <a:off x="8499355" y="2549531"/>
            <a:ext cx="858281" cy="437172"/>
            <a:chOff x="359351" y="4372149"/>
            <a:chExt cx="858281" cy="437172"/>
          </a:xfrm>
          <a:solidFill>
            <a:schemeClr val="bg1">
              <a:lumMod val="90000"/>
            </a:schemeClr>
          </a:solidFill>
        </p:grpSpPr>
        <p:pic>
          <p:nvPicPr>
            <p:cNvPr id="42" name="Graphic 41">
              <a:extLst>
                <a:ext uri="{FF2B5EF4-FFF2-40B4-BE49-F238E27FC236}">
                  <a16:creationId xmlns:a16="http://schemas.microsoft.com/office/drawing/2014/main" id="{62D3EC17-6123-4A11-A1CB-6E4F9F44D03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59351" y="4372149"/>
              <a:ext cx="437172" cy="437172"/>
            </a:xfrm>
            <a:prstGeom prst="rect">
              <a:avLst/>
            </a:prstGeom>
          </p:spPr>
        </p:pic>
        <p:pic>
          <p:nvPicPr>
            <p:cNvPr id="43" name="Graphic 42">
              <a:extLst>
                <a:ext uri="{FF2B5EF4-FFF2-40B4-BE49-F238E27FC236}">
                  <a16:creationId xmlns:a16="http://schemas.microsoft.com/office/drawing/2014/main" id="{773933C9-AF37-449D-B0C6-14E9F9A2E90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80460" y="4372149"/>
              <a:ext cx="437172" cy="437172"/>
            </a:xfrm>
            <a:prstGeom prst="rect">
              <a:avLst/>
            </a:prstGeom>
          </p:spPr>
        </p:pic>
      </p:grpSp>
      <p:sp>
        <p:nvSpPr>
          <p:cNvPr id="61" name="Freeform: Shape 60">
            <a:extLst>
              <a:ext uri="{FF2B5EF4-FFF2-40B4-BE49-F238E27FC236}">
                <a16:creationId xmlns:a16="http://schemas.microsoft.com/office/drawing/2014/main" id="{5D40F444-54C3-4553-8FC3-660D6E8D2FDE}"/>
              </a:ext>
            </a:extLst>
          </p:cNvPr>
          <p:cNvSpPr/>
          <p:nvPr/>
        </p:nvSpPr>
        <p:spPr>
          <a:xfrm>
            <a:off x="1122370" y="3137135"/>
            <a:ext cx="317228" cy="330858"/>
          </a:xfrm>
          <a:custGeom>
            <a:avLst/>
            <a:gdLst>
              <a:gd name="connsiteX0" fmla="*/ 500891 w 500966"/>
              <a:gd name="connsiteY0" fmla="*/ 164798 h 522490"/>
              <a:gd name="connsiteX1" fmla="*/ 331158 w 500966"/>
              <a:gd name="connsiteY1" fmla="*/ 164798 h 522490"/>
              <a:gd name="connsiteX2" fmla="*/ 449197 w 500966"/>
              <a:gd name="connsiteY2" fmla="*/ 91531 h 522490"/>
              <a:gd name="connsiteX3" fmla="*/ 367642 w 500966"/>
              <a:gd name="connsiteY3" fmla="*/ -213 h 522490"/>
              <a:gd name="connsiteX4" fmla="*/ 250408 w 500966"/>
              <a:gd name="connsiteY4" fmla="*/ 159037 h 522490"/>
              <a:gd name="connsiteX5" fmla="*/ 133174 w 500966"/>
              <a:gd name="connsiteY5" fmla="*/ -213 h 522490"/>
              <a:gd name="connsiteX6" fmla="*/ 51619 w 500966"/>
              <a:gd name="connsiteY6" fmla="*/ 91531 h 522490"/>
              <a:gd name="connsiteX7" fmla="*/ 169649 w 500966"/>
              <a:gd name="connsiteY7" fmla="*/ 164798 h 522490"/>
              <a:gd name="connsiteX8" fmla="*/ -75 w 500966"/>
              <a:gd name="connsiteY8" fmla="*/ 164798 h 522490"/>
              <a:gd name="connsiteX9" fmla="*/ -75 w 500966"/>
              <a:gd name="connsiteY9" fmla="*/ 284608 h 522490"/>
              <a:gd name="connsiteX10" fmla="*/ 33556 w 500966"/>
              <a:gd name="connsiteY10" fmla="*/ 284608 h 522490"/>
              <a:gd name="connsiteX11" fmla="*/ 33556 w 500966"/>
              <a:gd name="connsiteY11" fmla="*/ 522277 h 522490"/>
              <a:gd name="connsiteX12" fmla="*/ 467260 w 500966"/>
              <a:gd name="connsiteY12" fmla="*/ 522277 h 522490"/>
              <a:gd name="connsiteX13" fmla="*/ 467260 w 500966"/>
              <a:gd name="connsiteY13" fmla="*/ 284608 h 522490"/>
              <a:gd name="connsiteX14" fmla="*/ 500891 w 500966"/>
              <a:gd name="connsiteY14" fmla="*/ 284608 h 522490"/>
              <a:gd name="connsiteX15" fmla="*/ 314184 w 500966"/>
              <a:gd name="connsiteY15" fmla="*/ 272420 h 522490"/>
              <a:gd name="connsiteX16" fmla="*/ 197121 w 500966"/>
              <a:gd name="connsiteY16" fmla="*/ 272420 h 522490"/>
              <a:gd name="connsiteX17" fmla="*/ 197121 w 500966"/>
              <a:gd name="connsiteY17" fmla="*/ 176986 h 522490"/>
              <a:gd name="connsiteX18" fmla="*/ 314184 w 500966"/>
              <a:gd name="connsiteY18" fmla="*/ 176986 h 522490"/>
              <a:gd name="connsiteX19" fmla="*/ 368527 w 500966"/>
              <a:gd name="connsiteY19" fmla="*/ 19133 h 522490"/>
              <a:gd name="connsiteX20" fmla="*/ 430468 w 500966"/>
              <a:gd name="connsiteY20" fmla="*/ 88809 h 522490"/>
              <a:gd name="connsiteX21" fmla="*/ 308050 w 500966"/>
              <a:gd name="connsiteY21" fmla="*/ 164798 h 522490"/>
              <a:gd name="connsiteX22" fmla="*/ 261304 w 500966"/>
              <a:gd name="connsiteY22" fmla="*/ 164798 h 522490"/>
              <a:gd name="connsiteX23" fmla="*/ 132288 w 500966"/>
              <a:gd name="connsiteY23" fmla="*/ 19133 h 522490"/>
              <a:gd name="connsiteX24" fmla="*/ 239512 w 500966"/>
              <a:gd name="connsiteY24" fmla="*/ 164798 h 522490"/>
              <a:gd name="connsiteX25" fmla="*/ 192758 w 500966"/>
              <a:gd name="connsiteY25" fmla="*/ 164798 h 522490"/>
              <a:gd name="connsiteX26" fmla="*/ 70340 w 500966"/>
              <a:gd name="connsiteY26" fmla="*/ 88809 h 522490"/>
              <a:gd name="connsiteX27" fmla="*/ 12113 w 500966"/>
              <a:gd name="connsiteY27" fmla="*/ 272420 h 522490"/>
              <a:gd name="connsiteX28" fmla="*/ 12113 w 500966"/>
              <a:gd name="connsiteY28" fmla="*/ 176986 h 522490"/>
              <a:gd name="connsiteX29" fmla="*/ 184933 w 500966"/>
              <a:gd name="connsiteY29" fmla="*/ 176986 h 522490"/>
              <a:gd name="connsiteX30" fmla="*/ 184933 w 500966"/>
              <a:gd name="connsiteY30" fmla="*/ 272420 h 522490"/>
              <a:gd name="connsiteX31" fmla="*/ 12113 w 500966"/>
              <a:gd name="connsiteY31" fmla="*/ 272420 h 522490"/>
              <a:gd name="connsiteX32" fmla="*/ 45744 w 500966"/>
              <a:gd name="connsiteY32" fmla="*/ 510089 h 522490"/>
              <a:gd name="connsiteX33" fmla="*/ 45744 w 500966"/>
              <a:gd name="connsiteY33" fmla="*/ 284608 h 522490"/>
              <a:gd name="connsiteX34" fmla="*/ 184933 w 500966"/>
              <a:gd name="connsiteY34" fmla="*/ 284608 h 522490"/>
              <a:gd name="connsiteX35" fmla="*/ 184933 w 500966"/>
              <a:gd name="connsiteY35" fmla="*/ 510089 h 522490"/>
              <a:gd name="connsiteX36" fmla="*/ 197121 w 500966"/>
              <a:gd name="connsiteY36" fmla="*/ 510089 h 522490"/>
              <a:gd name="connsiteX37" fmla="*/ 197121 w 500966"/>
              <a:gd name="connsiteY37" fmla="*/ 284608 h 522490"/>
              <a:gd name="connsiteX38" fmla="*/ 314184 w 500966"/>
              <a:gd name="connsiteY38" fmla="*/ 284608 h 522490"/>
              <a:gd name="connsiteX39" fmla="*/ 314184 w 500966"/>
              <a:gd name="connsiteY39" fmla="*/ 510089 h 522490"/>
              <a:gd name="connsiteX40" fmla="*/ 455072 w 500966"/>
              <a:gd name="connsiteY40" fmla="*/ 510089 h 522490"/>
              <a:gd name="connsiteX41" fmla="*/ 326373 w 500966"/>
              <a:gd name="connsiteY41" fmla="*/ 510089 h 522490"/>
              <a:gd name="connsiteX42" fmla="*/ 326373 w 500966"/>
              <a:gd name="connsiteY42" fmla="*/ 284608 h 522490"/>
              <a:gd name="connsiteX43" fmla="*/ 455072 w 500966"/>
              <a:gd name="connsiteY43" fmla="*/ 284608 h 522490"/>
              <a:gd name="connsiteX44" fmla="*/ 488703 w 500966"/>
              <a:gd name="connsiteY44" fmla="*/ 272420 h 522490"/>
              <a:gd name="connsiteX45" fmla="*/ 326373 w 500966"/>
              <a:gd name="connsiteY45" fmla="*/ 272420 h 522490"/>
              <a:gd name="connsiteX46" fmla="*/ 326373 w 500966"/>
              <a:gd name="connsiteY46" fmla="*/ 176986 h 522490"/>
              <a:gd name="connsiteX47" fmla="*/ 488703 w 500966"/>
              <a:gd name="connsiteY47" fmla="*/ 176986 h 52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0966" h="522490">
                <a:moveTo>
                  <a:pt x="500891" y="164798"/>
                </a:moveTo>
                <a:lnTo>
                  <a:pt x="331158" y="164798"/>
                </a:lnTo>
                <a:lnTo>
                  <a:pt x="449197" y="91531"/>
                </a:lnTo>
                <a:lnTo>
                  <a:pt x="367642" y="-213"/>
                </a:lnTo>
                <a:lnTo>
                  <a:pt x="250408" y="159037"/>
                </a:lnTo>
                <a:lnTo>
                  <a:pt x="133174" y="-213"/>
                </a:lnTo>
                <a:lnTo>
                  <a:pt x="51619" y="91531"/>
                </a:lnTo>
                <a:lnTo>
                  <a:pt x="169649" y="164798"/>
                </a:lnTo>
                <a:lnTo>
                  <a:pt x="-75" y="164798"/>
                </a:lnTo>
                <a:lnTo>
                  <a:pt x="-75" y="284608"/>
                </a:lnTo>
                <a:lnTo>
                  <a:pt x="33556" y="284608"/>
                </a:lnTo>
                <a:lnTo>
                  <a:pt x="33556" y="522277"/>
                </a:lnTo>
                <a:lnTo>
                  <a:pt x="467260" y="522277"/>
                </a:lnTo>
                <a:lnTo>
                  <a:pt x="467260" y="284608"/>
                </a:lnTo>
                <a:lnTo>
                  <a:pt x="500891" y="284608"/>
                </a:lnTo>
                <a:close/>
                <a:moveTo>
                  <a:pt x="314184" y="272420"/>
                </a:moveTo>
                <a:lnTo>
                  <a:pt x="197121" y="272420"/>
                </a:lnTo>
                <a:lnTo>
                  <a:pt x="197121" y="176986"/>
                </a:lnTo>
                <a:lnTo>
                  <a:pt x="314184" y="176986"/>
                </a:lnTo>
                <a:close/>
                <a:moveTo>
                  <a:pt x="368527" y="19133"/>
                </a:moveTo>
                <a:lnTo>
                  <a:pt x="430468" y="88809"/>
                </a:lnTo>
                <a:lnTo>
                  <a:pt x="308050" y="164798"/>
                </a:lnTo>
                <a:lnTo>
                  <a:pt x="261304" y="164798"/>
                </a:lnTo>
                <a:close/>
                <a:moveTo>
                  <a:pt x="132288" y="19133"/>
                </a:moveTo>
                <a:lnTo>
                  <a:pt x="239512" y="164798"/>
                </a:lnTo>
                <a:lnTo>
                  <a:pt x="192758" y="164798"/>
                </a:lnTo>
                <a:lnTo>
                  <a:pt x="70340" y="88809"/>
                </a:lnTo>
                <a:close/>
                <a:moveTo>
                  <a:pt x="12113" y="272420"/>
                </a:moveTo>
                <a:lnTo>
                  <a:pt x="12113" y="176986"/>
                </a:lnTo>
                <a:lnTo>
                  <a:pt x="184933" y="176986"/>
                </a:lnTo>
                <a:lnTo>
                  <a:pt x="184933" y="272420"/>
                </a:lnTo>
                <a:lnTo>
                  <a:pt x="12113" y="272420"/>
                </a:lnTo>
                <a:close/>
                <a:moveTo>
                  <a:pt x="45744" y="510089"/>
                </a:moveTo>
                <a:lnTo>
                  <a:pt x="45744" y="284608"/>
                </a:lnTo>
                <a:lnTo>
                  <a:pt x="184933" y="284608"/>
                </a:lnTo>
                <a:lnTo>
                  <a:pt x="184933" y="510089"/>
                </a:lnTo>
                <a:close/>
                <a:moveTo>
                  <a:pt x="197121" y="510089"/>
                </a:moveTo>
                <a:lnTo>
                  <a:pt x="197121" y="284608"/>
                </a:lnTo>
                <a:lnTo>
                  <a:pt x="314184" y="284608"/>
                </a:lnTo>
                <a:lnTo>
                  <a:pt x="314184" y="510089"/>
                </a:lnTo>
                <a:close/>
                <a:moveTo>
                  <a:pt x="455072" y="510089"/>
                </a:moveTo>
                <a:lnTo>
                  <a:pt x="326373" y="510089"/>
                </a:lnTo>
                <a:lnTo>
                  <a:pt x="326373" y="284608"/>
                </a:lnTo>
                <a:lnTo>
                  <a:pt x="455072" y="284608"/>
                </a:lnTo>
                <a:close/>
                <a:moveTo>
                  <a:pt x="488703" y="272420"/>
                </a:moveTo>
                <a:lnTo>
                  <a:pt x="326373" y="272420"/>
                </a:lnTo>
                <a:lnTo>
                  <a:pt x="326373" y="176986"/>
                </a:lnTo>
                <a:lnTo>
                  <a:pt x="488703" y="176986"/>
                </a:lnTo>
                <a:close/>
              </a:path>
            </a:pathLst>
          </a:custGeom>
          <a:solidFill>
            <a:schemeClr val="bg1"/>
          </a:solidFill>
          <a:ln w="3175" cap="rnd">
            <a:solidFill>
              <a:schemeClr val="bg1"/>
            </a:solidFill>
            <a:prstDash val="solid"/>
            <a:round/>
          </a:ln>
        </p:spPr>
        <p:txBody>
          <a:bodyPr rtlCol="0" anchor="ctr"/>
          <a:lstStyle/>
          <a:p>
            <a:endParaRPr lang="en-US" sz="1350">
              <a:solidFill>
                <a:schemeClr val="bg1"/>
              </a:solidFill>
            </a:endParaRPr>
          </a:p>
        </p:txBody>
      </p:sp>
      <p:sp>
        <p:nvSpPr>
          <p:cNvPr id="62" name="Freeform: Shape 61">
            <a:extLst>
              <a:ext uri="{FF2B5EF4-FFF2-40B4-BE49-F238E27FC236}">
                <a16:creationId xmlns:a16="http://schemas.microsoft.com/office/drawing/2014/main" id="{01200DC8-5D71-4D47-92EA-3B7D1A7BB6A6}"/>
              </a:ext>
            </a:extLst>
          </p:cNvPr>
          <p:cNvSpPr/>
          <p:nvPr/>
        </p:nvSpPr>
        <p:spPr>
          <a:xfrm>
            <a:off x="7675818" y="3146540"/>
            <a:ext cx="328192" cy="325299"/>
          </a:xfrm>
          <a:custGeom>
            <a:avLst/>
            <a:gdLst>
              <a:gd name="connsiteX0" fmla="*/ 216835 w 518281"/>
              <a:gd name="connsiteY0" fmla="*/ 328412 h 513713"/>
              <a:gd name="connsiteX1" fmla="*/ 22117 w 518281"/>
              <a:gd name="connsiteY1" fmla="*/ 501525 h 513713"/>
              <a:gd name="connsiteX2" fmla="*/ 496164 w 518281"/>
              <a:gd name="connsiteY2" fmla="*/ 501525 h 513713"/>
              <a:gd name="connsiteX3" fmla="*/ 301446 w 518281"/>
              <a:gd name="connsiteY3" fmla="*/ 328412 h 513713"/>
              <a:gd name="connsiteX4" fmla="*/ 262395 w 518281"/>
              <a:gd name="connsiteY4" fmla="*/ 353056 h 513713"/>
              <a:gd name="connsiteX5" fmla="*/ 255886 w 518281"/>
              <a:gd name="connsiteY5" fmla="*/ 353056 h 513713"/>
              <a:gd name="connsiteX6" fmla="*/ 506093 w 518281"/>
              <a:gd name="connsiteY6" fmla="*/ 199250 h 513713"/>
              <a:gd name="connsiteX7" fmla="*/ 312171 w 518281"/>
              <a:gd name="connsiteY7" fmla="*/ 321643 h 513713"/>
              <a:gd name="connsiteX8" fmla="*/ 506093 w 518281"/>
              <a:gd name="connsiteY8" fmla="*/ 494049 h 513713"/>
              <a:gd name="connsiteX9" fmla="*/ 12180 w 518281"/>
              <a:gd name="connsiteY9" fmla="*/ 199250 h 513713"/>
              <a:gd name="connsiteX10" fmla="*/ 12180 w 518281"/>
              <a:gd name="connsiteY10" fmla="*/ 494041 h 513713"/>
              <a:gd name="connsiteX11" fmla="*/ 206101 w 518281"/>
              <a:gd name="connsiteY11" fmla="*/ 321643 h 513713"/>
              <a:gd name="connsiteX12" fmla="*/ 75867 w 518281"/>
              <a:gd name="connsiteY12" fmla="*/ 145492 h 513713"/>
              <a:gd name="connsiteX13" fmla="*/ 16990 w 518281"/>
              <a:gd name="connsiteY13" fmla="*/ 187858 h 513713"/>
              <a:gd name="connsiteX14" fmla="*/ 75867 w 518281"/>
              <a:gd name="connsiteY14" fmla="*/ 225024 h 513713"/>
              <a:gd name="connsiteX15" fmla="*/ 438993 w 518281"/>
              <a:gd name="connsiteY15" fmla="*/ 143038 h 513713"/>
              <a:gd name="connsiteX16" fmla="*/ 442024 w 518281"/>
              <a:gd name="connsiteY16" fmla="*/ 225276 h 513713"/>
              <a:gd name="connsiteX17" fmla="*/ 501291 w 518281"/>
              <a:gd name="connsiteY17" fmla="*/ 187866 h 513713"/>
              <a:gd name="connsiteX18" fmla="*/ 326757 w 518281"/>
              <a:gd name="connsiteY18" fmla="*/ 83332 h 513713"/>
              <a:gd name="connsiteX19" fmla="*/ 316039 w 518281"/>
              <a:gd name="connsiteY19" fmla="*/ 124455 h 513713"/>
              <a:gd name="connsiteX20" fmla="*/ 311684 w 518281"/>
              <a:gd name="connsiteY20" fmla="*/ 128818 h 513713"/>
              <a:gd name="connsiteX21" fmla="*/ 270545 w 518281"/>
              <a:gd name="connsiteY21" fmla="*/ 139536 h 513713"/>
              <a:gd name="connsiteX22" fmla="*/ 311684 w 518281"/>
              <a:gd name="connsiteY22" fmla="*/ 150261 h 513713"/>
              <a:gd name="connsiteX23" fmla="*/ 316039 w 518281"/>
              <a:gd name="connsiteY23" fmla="*/ 154616 h 513713"/>
              <a:gd name="connsiteX24" fmla="*/ 326757 w 518281"/>
              <a:gd name="connsiteY24" fmla="*/ 195748 h 513713"/>
              <a:gd name="connsiteX25" fmla="*/ 337474 w 518281"/>
              <a:gd name="connsiteY25" fmla="*/ 154616 h 513713"/>
              <a:gd name="connsiteX26" fmla="*/ 341829 w 518281"/>
              <a:gd name="connsiteY26" fmla="*/ 150261 h 513713"/>
              <a:gd name="connsiteX27" fmla="*/ 382968 w 518281"/>
              <a:gd name="connsiteY27" fmla="*/ 139536 h 513713"/>
              <a:gd name="connsiteX28" fmla="*/ 341838 w 518281"/>
              <a:gd name="connsiteY28" fmla="*/ 128818 h 513713"/>
              <a:gd name="connsiteX29" fmla="*/ 337474 w 518281"/>
              <a:gd name="connsiteY29" fmla="*/ 124455 h 513713"/>
              <a:gd name="connsiteX30" fmla="*/ 325213 w 518281"/>
              <a:gd name="connsiteY30" fmla="*/ 53276 h 513713"/>
              <a:gd name="connsiteX31" fmla="*/ 332656 w 518281"/>
              <a:gd name="connsiteY31" fmla="*/ 57631 h 513713"/>
              <a:gd name="connsiteX32" fmla="*/ 348370 w 518281"/>
              <a:gd name="connsiteY32" fmla="*/ 117930 h 513713"/>
              <a:gd name="connsiteX33" fmla="*/ 408669 w 518281"/>
              <a:gd name="connsiteY33" fmla="*/ 133645 h 513713"/>
              <a:gd name="connsiteX34" fmla="*/ 413025 w 518281"/>
              <a:gd name="connsiteY34" fmla="*/ 138000 h 513713"/>
              <a:gd name="connsiteX35" fmla="*/ 408669 w 518281"/>
              <a:gd name="connsiteY35" fmla="*/ 145435 h 513713"/>
              <a:gd name="connsiteX36" fmla="*/ 348370 w 518281"/>
              <a:gd name="connsiteY36" fmla="*/ 161149 h 513713"/>
              <a:gd name="connsiteX37" fmla="*/ 332656 w 518281"/>
              <a:gd name="connsiteY37" fmla="*/ 221457 h 513713"/>
              <a:gd name="connsiteX38" fmla="*/ 328300 w 518281"/>
              <a:gd name="connsiteY38" fmla="*/ 225804 h 513713"/>
              <a:gd name="connsiteX39" fmla="*/ 320858 w 518281"/>
              <a:gd name="connsiteY39" fmla="*/ 221457 h 513713"/>
              <a:gd name="connsiteX40" fmla="*/ 305143 w 518281"/>
              <a:gd name="connsiteY40" fmla="*/ 161149 h 513713"/>
              <a:gd name="connsiteX41" fmla="*/ 244844 w 518281"/>
              <a:gd name="connsiteY41" fmla="*/ 145435 h 513713"/>
              <a:gd name="connsiteX42" fmla="*/ 240489 w 518281"/>
              <a:gd name="connsiteY42" fmla="*/ 141079 h 513713"/>
              <a:gd name="connsiteX43" fmla="*/ 244844 w 518281"/>
              <a:gd name="connsiteY43" fmla="*/ 133645 h 513713"/>
              <a:gd name="connsiteX44" fmla="*/ 305143 w 518281"/>
              <a:gd name="connsiteY44" fmla="*/ 117930 h 513713"/>
              <a:gd name="connsiteX45" fmla="*/ 320858 w 518281"/>
              <a:gd name="connsiteY45" fmla="*/ 57631 h 513713"/>
              <a:gd name="connsiteX46" fmla="*/ 325213 w 518281"/>
              <a:gd name="connsiteY46" fmla="*/ 53276 h 513713"/>
              <a:gd name="connsiteX47" fmla="*/ 88055 w 518281"/>
              <a:gd name="connsiteY47" fmla="*/ 49091 h 513713"/>
              <a:gd name="connsiteX48" fmla="*/ 88055 w 518281"/>
              <a:gd name="connsiteY48" fmla="*/ 232710 h 513713"/>
              <a:gd name="connsiteX49" fmla="*/ 259136 w 518281"/>
              <a:gd name="connsiteY49" fmla="*/ 340698 h 513713"/>
              <a:gd name="connsiteX50" fmla="*/ 430104 w 518281"/>
              <a:gd name="connsiteY50" fmla="*/ 232792 h 513713"/>
              <a:gd name="connsiteX51" fmla="*/ 423352 w 518281"/>
              <a:gd name="connsiteY51" fmla="*/ 49100 h 513713"/>
              <a:gd name="connsiteX52" fmla="*/ 259136 w 518281"/>
              <a:gd name="connsiteY52" fmla="*/ 13608 h 513713"/>
              <a:gd name="connsiteX53" fmla="*/ 226757 w 518281"/>
              <a:gd name="connsiteY53" fmla="*/ 36911 h 513713"/>
              <a:gd name="connsiteX54" fmla="*/ 291524 w 518281"/>
              <a:gd name="connsiteY54" fmla="*/ 36911 h 513713"/>
              <a:gd name="connsiteX55" fmla="*/ 487567 w 518281"/>
              <a:gd name="connsiteY55" fmla="*/ 2606 h 513713"/>
              <a:gd name="connsiteX56" fmla="*/ 493661 w 518281"/>
              <a:gd name="connsiteY56" fmla="*/ 8700 h 513713"/>
              <a:gd name="connsiteX57" fmla="*/ 493661 w 518281"/>
              <a:gd name="connsiteY57" fmla="*/ 27226 h 513713"/>
              <a:gd name="connsiteX58" fmla="*/ 512187 w 518281"/>
              <a:gd name="connsiteY58" fmla="*/ 27226 h 513713"/>
              <a:gd name="connsiteX59" fmla="*/ 518281 w 518281"/>
              <a:gd name="connsiteY59" fmla="*/ 33320 h 513713"/>
              <a:gd name="connsiteX60" fmla="*/ 512187 w 518281"/>
              <a:gd name="connsiteY60" fmla="*/ 39414 h 513713"/>
              <a:gd name="connsiteX61" fmla="*/ 493661 w 518281"/>
              <a:gd name="connsiteY61" fmla="*/ 39414 h 513713"/>
              <a:gd name="connsiteX62" fmla="*/ 493661 w 518281"/>
              <a:gd name="connsiteY62" fmla="*/ 57940 h 513713"/>
              <a:gd name="connsiteX63" fmla="*/ 487567 w 518281"/>
              <a:gd name="connsiteY63" fmla="*/ 64034 h 513713"/>
              <a:gd name="connsiteX64" fmla="*/ 481473 w 518281"/>
              <a:gd name="connsiteY64" fmla="*/ 57940 h 513713"/>
              <a:gd name="connsiteX65" fmla="*/ 481473 w 518281"/>
              <a:gd name="connsiteY65" fmla="*/ 39414 h 513713"/>
              <a:gd name="connsiteX66" fmla="*/ 462947 w 518281"/>
              <a:gd name="connsiteY66" fmla="*/ 39414 h 513713"/>
              <a:gd name="connsiteX67" fmla="*/ 456853 w 518281"/>
              <a:gd name="connsiteY67" fmla="*/ 33320 h 513713"/>
              <a:gd name="connsiteX68" fmla="*/ 462947 w 518281"/>
              <a:gd name="connsiteY68" fmla="*/ 27226 h 513713"/>
              <a:gd name="connsiteX69" fmla="*/ 481473 w 518281"/>
              <a:gd name="connsiteY69" fmla="*/ 27226 h 513713"/>
              <a:gd name="connsiteX70" fmla="*/ 481473 w 518281"/>
              <a:gd name="connsiteY70" fmla="*/ 8700 h 513713"/>
              <a:gd name="connsiteX71" fmla="*/ 487567 w 518281"/>
              <a:gd name="connsiteY71" fmla="*/ 2606 h 513713"/>
              <a:gd name="connsiteX72" fmla="*/ 255577 w 518281"/>
              <a:gd name="connsiteY72" fmla="*/ 1151 h 513713"/>
              <a:gd name="connsiteX73" fmla="*/ 262695 w 518281"/>
              <a:gd name="connsiteY73" fmla="*/ 1151 h 513713"/>
              <a:gd name="connsiteX74" fmla="*/ 312399 w 518281"/>
              <a:gd name="connsiteY74" fmla="*/ 36903 h 513713"/>
              <a:gd name="connsiteX75" fmla="*/ 429218 w 518281"/>
              <a:gd name="connsiteY75" fmla="*/ 36903 h 513713"/>
              <a:gd name="connsiteX76" fmla="*/ 435304 w 518281"/>
              <a:gd name="connsiteY76" fmla="*/ 42778 h 513713"/>
              <a:gd name="connsiteX77" fmla="*/ 438424 w 518281"/>
              <a:gd name="connsiteY77" fmla="*/ 127599 h 513713"/>
              <a:gd name="connsiteX78" fmla="*/ 515746 w 518281"/>
              <a:gd name="connsiteY78" fmla="*/ 183243 h 513713"/>
              <a:gd name="connsiteX79" fmla="*/ 517412 w 518281"/>
              <a:gd name="connsiteY79" fmla="*/ 185071 h 513713"/>
              <a:gd name="connsiteX80" fmla="*/ 517477 w 518281"/>
              <a:gd name="connsiteY80" fmla="*/ 185242 h 513713"/>
              <a:gd name="connsiteX81" fmla="*/ 518184 w 518281"/>
              <a:gd name="connsiteY81" fmla="*/ 187834 h 513713"/>
              <a:gd name="connsiteX82" fmla="*/ 518281 w 518281"/>
              <a:gd name="connsiteY82" fmla="*/ 188191 h 513713"/>
              <a:gd name="connsiteX83" fmla="*/ 518281 w 518281"/>
              <a:gd name="connsiteY83" fmla="*/ 507619 h 513713"/>
              <a:gd name="connsiteX84" fmla="*/ 518111 w 518281"/>
              <a:gd name="connsiteY84" fmla="*/ 508480 h 513713"/>
              <a:gd name="connsiteX85" fmla="*/ 517201 w 518281"/>
              <a:gd name="connsiteY85" fmla="*/ 510885 h 513713"/>
              <a:gd name="connsiteX86" fmla="*/ 516746 w 518281"/>
              <a:gd name="connsiteY86" fmla="*/ 511665 h 513713"/>
              <a:gd name="connsiteX87" fmla="*/ 516599 w 518281"/>
              <a:gd name="connsiteY87" fmla="*/ 511771 h 513713"/>
              <a:gd name="connsiteX88" fmla="*/ 515015 w 518281"/>
              <a:gd name="connsiteY88" fmla="*/ 512925 h 513713"/>
              <a:gd name="connsiteX89" fmla="*/ 514600 w 518281"/>
              <a:gd name="connsiteY89" fmla="*/ 513201 h 513713"/>
              <a:gd name="connsiteX90" fmla="*/ 512187 w 518281"/>
              <a:gd name="connsiteY90" fmla="*/ 513713 h 513713"/>
              <a:gd name="connsiteX91" fmla="*/ 6094 w 518281"/>
              <a:gd name="connsiteY91" fmla="*/ 513713 h 513713"/>
              <a:gd name="connsiteX92" fmla="*/ 3680 w 518281"/>
              <a:gd name="connsiteY92" fmla="*/ 513201 h 513713"/>
              <a:gd name="connsiteX93" fmla="*/ 3258 w 518281"/>
              <a:gd name="connsiteY93" fmla="*/ 512916 h 513713"/>
              <a:gd name="connsiteX94" fmla="*/ 1682 w 518281"/>
              <a:gd name="connsiteY94" fmla="*/ 511771 h 513713"/>
              <a:gd name="connsiteX95" fmla="*/ 1535 w 518281"/>
              <a:gd name="connsiteY95" fmla="*/ 511665 h 513713"/>
              <a:gd name="connsiteX96" fmla="*/ 1080 w 518281"/>
              <a:gd name="connsiteY96" fmla="*/ 510877 h 513713"/>
              <a:gd name="connsiteX97" fmla="*/ 170 w 518281"/>
              <a:gd name="connsiteY97" fmla="*/ 508455 h 513713"/>
              <a:gd name="connsiteX98" fmla="*/ 0 w 518281"/>
              <a:gd name="connsiteY98" fmla="*/ 507619 h 513713"/>
              <a:gd name="connsiteX99" fmla="*/ 0 w 518281"/>
              <a:gd name="connsiteY99" fmla="*/ 188191 h 513713"/>
              <a:gd name="connsiteX100" fmla="*/ 97 w 518281"/>
              <a:gd name="connsiteY100" fmla="*/ 187834 h 513713"/>
              <a:gd name="connsiteX101" fmla="*/ 796 w 518281"/>
              <a:gd name="connsiteY101" fmla="*/ 185258 h 513713"/>
              <a:gd name="connsiteX102" fmla="*/ 869 w 518281"/>
              <a:gd name="connsiteY102" fmla="*/ 185071 h 513713"/>
              <a:gd name="connsiteX103" fmla="*/ 2535 w 518281"/>
              <a:gd name="connsiteY103" fmla="*/ 183243 h 513713"/>
              <a:gd name="connsiteX104" fmla="*/ 75867 w 518281"/>
              <a:gd name="connsiteY104" fmla="*/ 130476 h 513713"/>
              <a:gd name="connsiteX105" fmla="*/ 75867 w 518281"/>
              <a:gd name="connsiteY105" fmla="*/ 42997 h 513713"/>
              <a:gd name="connsiteX106" fmla="*/ 81961 w 518281"/>
              <a:gd name="connsiteY106" fmla="*/ 36903 h 513713"/>
              <a:gd name="connsiteX107" fmla="*/ 205890 w 518281"/>
              <a:gd name="connsiteY107" fmla="*/ 36903 h 51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18281" h="513713">
                <a:moveTo>
                  <a:pt x="216835" y="328412"/>
                </a:moveTo>
                <a:lnTo>
                  <a:pt x="22117" y="501525"/>
                </a:lnTo>
                <a:lnTo>
                  <a:pt x="496164" y="501525"/>
                </a:lnTo>
                <a:lnTo>
                  <a:pt x="301446" y="328412"/>
                </a:lnTo>
                <a:lnTo>
                  <a:pt x="262395" y="353056"/>
                </a:lnTo>
                <a:cubicBezTo>
                  <a:pt x="260404" y="354316"/>
                  <a:pt x="257877" y="354316"/>
                  <a:pt x="255886" y="353056"/>
                </a:cubicBezTo>
                <a:close/>
                <a:moveTo>
                  <a:pt x="506093" y="199250"/>
                </a:moveTo>
                <a:lnTo>
                  <a:pt x="312171" y="321643"/>
                </a:lnTo>
                <a:lnTo>
                  <a:pt x="506093" y="494049"/>
                </a:lnTo>
                <a:close/>
                <a:moveTo>
                  <a:pt x="12180" y="199250"/>
                </a:moveTo>
                <a:lnTo>
                  <a:pt x="12180" y="494041"/>
                </a:lnTo>
                <a:lnTo>
                  <a:pt x="206101" y="321643"/>
                </a:lnTo>
                <a:close/>
                <a:moveTo>
                  <a:pt x="75867" y="145492"/>
                </a:moveTo>
                <a:lnTo>
                  <a:pt x="16990" y="187858"/>
                </a:lnTo>
                <a:lnTo>
                  <a:pt x="75867" y="225024"/>
                </a:lnTo>
                <a:close/>
                <a:moveTo>
                  <a:pt x="438993" y="143038"/>
                </a:moveTo>
                <a:lnTo>
                  <a:pt x="442024" y="225276"/>
                </a:lnTo>
                <a:lnTo>
                  <a:pt x="501291" y="187866"/>
                </a:lnTo>
                <a:close/>
                <a:moveTo>
                  <a:pt x="326757" y="83332"/>
                </a:moveTo>
                <a:lnTo>
                  <a:pt x="316039" y="124455"/>
                </a:lnTo>
                <a:cubicBezTo>
                  <a:pt x="315487" y="126592"/>
                  <a:pt x="313813" y="128266"/>
                  <a:pt x="311684" y="128818"/>
                </a:cubicBezTo>
                <a:lnTo>
                  <a:pt x="270545" y="139536"/>
                </a:lnTo>
                <a:lnTo>
                  <a:pt x="311684" y="150261"/>
                </a:lnTo>
                <a:cubicBezTo>
                  <a:pt x="313813" y="150814"/>
                  <a:pt x="315487" y="152488"/>
                  <a:pt x="316039" y="154616"/>
                </a:cubicBezTo>
                <a:lnTo>
                  <a:pt x="326757" y="195748"/>
                </a:lnTo>
                <a:lnTo>
                  <a:pt x="337474" y="154616"/>
                </a:lnTo>
                <a:cubicBezTo>
                  <a:pt x="338027" y="152479"/>
                  <a:pt x="339701" y="150814"/>
                  <a:pt x="341829" y="150261"/>
                </a:cubicBezTo>
                <a:lnTo>
                  <a:pt x="382968" y="139536"/>
                </a:lnTo>
                <a:lnTo>
                  <a:pt x="341838" y="128818"/>
                </a:lnTo>
                <a:cubicBezTo>
                  <a:pt x="339701" y="128266"/>
                  <a:pt x="338035" y="126592"/>
                  <a:pt x="337474" y="124455"/>
                </a:cubicBezTo>
                <a:close/>
                <a:moveTo>
                  <a:pt x="325213" y="53276"/>
                </a:moveTo>
                <a:cubicBezTo>
                  <a:pt x="328471" y="52423"/>
                  <a:pt x="331803" y="54373"/>
                  <a:pt x="332656" y="57631"/>
                </a:cubicBezTo>
                <a:lnTo>
                  <a:pt x="348370" y="117930"/>
                </a:lnTo>
                <a:lnTo>
                  <a:pt x="408669" y="133645"/>
                </a:lnTo>
                <a:cubicBezTo>
                  <a:pt x="410798" y="134197"/>
                  <a:pt x="412464" y="135863"/>
                  <a:pt x="413025" y="138000"/>
                </a:cubicBezTo>
                <a:cubicBezTo>
                  <a:pt x="413878" y="141250"/>
                  <a:pt x="411928" y="144582"/>
                  <a:pt x="408669" y="145435"/>
                </a:cubicBezTo>
                <a:lnTo>
                  <a:pt x="348370" y="161149"/>
                </a:lnTo>
                <a:lnTo>
                  <a:pt x="332656" y="221457"/>
                </a:lnTo>
                <a:cubicBezTo>
                  <a:pt x="332095" y="223585"/>
                  <a:pt x="330430" y="225243"/>
                  <a:pt x="328300" y="225804"/>
                </a:cubicBezTo>
                <a:cubicBezTo>
                  <a:pt x="325042" y="226657"/>
                  <a:pt x="321711" y="224707"/>
                  <a:pt x="320858" y="221457"/>
                </a:cubicBezTo>
                <a:lnTo>
                  <a:pt x="305143" y="161149"/>
                </a:lnTo>
                <a:lnTo>
                  <a:pt x="244844" y="145435"/>
                </a:lnTo>
                <a:cubicBezTo>
                  <a:pt x="242715" y="144874"/>
                  <a:pt x="241050" y="143216"/>
                  <a:pt x="240489" y="141079"/>
                </a:cubicBezTo>
                <a:cubicBezTo>
                  <a:pt x="239636" y="137821"/>
                  <a:pt x="241586" y="134498"/>
                  <a:pt x="244844" y="133645"/>
                </a:cubicBezTo>
                <a:lnTo>
                  <a:pt x="305143" y="117930"/>
                </a:lnTo>
                <a:lnTo>
                  <a:pt x="320858" y="57631"/>
                </a:lnTo>
                <a:cubicBezTo>
                  <a:pt x="321418" y="55502"/>
                  <a:pt x="323084" y="53837"/>
                  <a:pt x="325213" y="53276"/>
                </a:cubicBezTo>
                <a:close/>
                <a:moveTo>
                  <a:pt x="88055" y="49091"/>
                </a:moveTo>
                <a:lnTo>
                  <a:pt x="88055" y="232710"/>
                </a:lnTo>
                <a:lnTo>
                  <a:pt x="259136" y="340698"/>
                </a:lnTo>
                <a:lnTo>
                  <a:pt x="430104" y="232792"/>
                </a:lnTo>
                <a:lnTo>
                  <a:pt x="423352" y="49100"/>
                </a:lnTo>
                <a:close/>
                <a:moveTo>
                  <a:pt x="259136" y="13608"/>
                </a:moveTo>
                <a:lnTo>
                  <a:pt x="226757" y="36911"/>
                </a:lnTo>
                <a:lnTo>
                  <a:pt x="291524" y="36911"/>
                </a:lnTo>
                <a:close/>
                <a:moveTo>
                  <a:pt x="487567" y="2606"/>
                </a:moveTo>
                <a:cubicBezTo>
                  <a:pt x="490931" y="2606"/>
                  <a:pt x="493661" y="5336"/>
                  <a:pt x="493661" y="8700"/>
                </a:cubicBezTo>
                <a:lnTo>
                  <a:pt x="493661" y="27226"/>
                </a:lnTo>
                <a:lnTo>
                  <a:pt x="512187" y="27226"/>
                </a:lnTo>
                <a:cubicBezTo>
                  <a:pt x="515551" y="27226"/>
                  <a:pt x="518281" y="29956"/>
                  <a:pt x="518281" y="33320"/>
                </a:cubicBezTo>
                <a:cubicBezTo>
                  <a:pt x="518281" y="36684"/>
                  <a:pt x="515551" y="39414"/>
                  <a:pt x="512187" y="39414"/>
                </a:cubicBezTo>
                <a:lnTo>
                  <a:pt x="493661" y="39414"/>
                </a:lnTo>
                <a:lnTo>
                  <a:pt x="493661" y="57940"/>
                </a:lnTo>
                <a:cubicBezTo>
                  <a:pt x="493661" y="61304"/>
                  <a:pt x="490931" y="64034"/>
                  <a:pt x="487567" y="64034"/>
                </a:cubicBezTo>
                <a:cubicBezTo>
                  <a:pt x="484203" y="64034"/>
                  <a:pt x="481473" y="61304"/>
                  <a:pt x="481473" y="57940"/>
                </a:cubicBezTo>
                <a:lnTo>
                  <a:pt x="481473" y="39414"/>
                </a:lnTo>
                <a:lnTo>
                  <a:pt x="462947" y="39414"/>
                </a:lnTo>
                <a:cubicBezTo>
                  <a:pt x="459583" y="39414"/>
                  <a:pt x="456853" y="36684"/>
                  <a:pt x="456853" y="33320"/>
                </a:cubicBezTo>
                <a:cubicBezTo>
                  <a:pt x="456853" y="29956"/>
                  <a:pt x="459583" y="27226"/>
                  <a:pt x="462947" y="27226"/>
                </a:cubicBezTo>
                <a:lnTo>
                  <a:pt x="481473" y="27226"/>
                </a:lnTo>
                <a:lnTo>
                  <a:pt x="481473" y="8700"/>
                </a:lnTo>
                <a:cubicBezTo>
                  <a:pt x="481473" y="5336"/>
                  <a:pt x="484203" y="2606"/>
                  <a:pt x="487567" y="2606"/>
                </a:cubicBezTo>
                <a:close/>
                <a:moveTo>
                  <a:pt x="255577" y="1151"/>
                </a:moveTo>
                <a:cubicBezTo>
                  <a:pt x="257706" y="-384"/>
                  <a:pt x="260575" y="-384"/>
                  <a:pt x="262695" y="1151"/>
                </a:cubicBezTo>
                <a:lnTo>
                  <a:pt x="312399" y="36903"/>
                </a:lnTo>
                <a:lnTo>
                  <a:pt x="429218" y="36903"/>
                </a:lnTo>
                <a:cubicBezTo>
                  <a:pt x="432493" y="36911"/>
                  <a:pt x="435182" y="39503"/>
                  <a:pt x="435304" y="42778"/>
                </a:cubicBezTo>
                <a:lnTo>
                  <a:pt x="438424" y="127599"/>
                </a:lnTo>
                <a:lnTo>
                  <a:pt x="515746" y="183243"/>
                </a:lnTo>
                <a:cubicBezTo>
                  <a:pt x="516421" y="183730"/>
                  <a:pt x="516989" y="184356"/>
                  <a:pt x="517412" y="185071"/>
                </a:cubicBezTo>
                <a:cubicBezTo>
                  <a:pt x="517444" y="185128"/>
                  <a:pt x="517444" y="185193"/>
                  <a:pt x="517477" y="185242"/>
                </a:cubicBezTo>
                <a:cubicBezTo>
                  <a:pt x="517908" y="186038"/>
                  <a:pt x="518143" y="186923"/>
                  <a:pt x="518184" y="187834"/>
                </a:cubicBezTo>
                <a:cubicBezTo>
                  <a:pt x="518192" y="187955"/>
                  <a:pt x="518281" y="188061"/>
                  <a:pt x="518281" y="188191"/>
                </a:cubicBezTo>
                <a:lnTo>
                  <a:pt x="518281" y="507619"/>
                </a:lnTo>
                <a:cubicBezTo>
                  <a:pt x="518249" y="507903"/>
                  <a:pt x="518192" y="508196"/>
                  <a:pt x="518111" y="508480"/>
                </a:cubicBezTo>
                <a:cubicBezTo>
                  <a:pt x="518078" y="509358"/>
                  <a:pt x="517761" y="510202"/>
                  <a:pt x="517201" y="510885"/>
                </a:cubicBezTo>
                <a:cubicBezTo>
                  <a:pt x="517071" y="511153"/>
                  <a:pt x="516916" y="511421"/>
                  <a:pt x="516746" y="511665"/>
                </a:cubicBezTo>
                <a:cubicBezTo>
                  <a:pt x="516705" y="511714"/>
                  <a:pt x="516648" y="511722"/>
                  <a:pt x="516599" y="511771"/>
                </a:cubicBezTo>
                <a:cubicBezTo>
                  <a:pt x="516136" y="512242"/>
                  <a:pt x="515600" y="512632"/>
                  <a:pt x="515015" y="512925"/>
                </a:cubicBezTo>
                <a:cubicBezTo>
                  <a:pt x="514868" y="513006"/>
                  <a:pt x="514755" y="513136"/>
                  <a:pt x="514600" y="513201"/>
                </a:cubicBezTo>
                <a:cubicBezTo>
                  <a:pt x="513837" y="513534"/>
                  <a:pt x="513016" y="513713"/>
                  <a:pt x="512187" y="513713"/>
                </a:cubicBezTo>
                <a:lnTo>
                  <a:pt x="6094" y="513713"/>
                </a:lnTo>
                <a:cubicBezTo>
                  <a:pt x="5265" y="513713"/>
                  <a:pt x="4444" y="513534"/>
                  <a:pt x="3680" y="513201"/>
                </a:cubicBezTo>
                <a:cubicBezTo>
                  <a:pt x="3526" y="513136"/>
                  <a:pt x="3404" y="512998"/>
                  <a:pt x="3258" y="512916"/>
                </a:cubicBezTo>
                <a:cubicBezTo>
                  <a:pt x="2673" y="512624"/>
                  <a:pt x="2137" y="512234"/>
                  <a:pt x="1682" y="511771"/>
                </a:cubicBezTo>
                <a:cubicBezTo>
                  <a:pt x="1633" y="511722"/>
                  <a:pt x="1576" y="511714"/>
                  <a:pt x="1535" y="511665"/>
                </a:cubicBezTo>
                <a:cubicBezTo>
                  <a:pt x="1365" y="511413"/>
                  <a:pt x="1210" y="511153"/>
                  <a:pt x="1080" y="510877"/>
                </a:cubicBezTo>
                <a:cubicBezTo>
                  <a:pt x="511" y="510195"/>
                  <a:pt x="195" y="509341"/>
                  <a:pt x="170" y="508455"/>
                </a:cubicBezTo>
                <a:cubicBezTo>
                  <a:pt x="89" y="508179"/>
                  <a:pt x="32" y="507903"/>
                  <a:pt x="0" y="507619"/>
                </a:cubicBezTo>
                <a:lnTo>
                  <a:pt x="0" y="188191"/>
                </a:lnTo>
                <a:cubicBezTo>
                  <a:pt x="0" y="188061"/>
                  <a:pt x="89" y="187963"/>
                  <a:pt x="97" y="187834"/>
                </a:cubicBezTo>
                <a:cubicBezTo>
                  <a:pt x="129" y="186932"/>
                  <a:pt x="373" y="186054"/>
                  <a:pt x="796" y="185258"/>
                </a:cubicBezTo>
                <a:cubicBezTo>
                  <a:pt x="828" y="185201"/>
                  <a:pt x="836" y="185128"/>
                  <a:pt x="869" y="185071"/>
                </a:cubicBezTo>
                <a:cubicBezTo>
                  <a:pt x="1291" y="184356"/>
                  <a:pt x="1860" y="183730"/>
                  <a:pt x="2535" y="183243"/>
                </a:cubicBezTo>
                <a:lnTo>
                  <a:pt x="75867" y="130476"/>
                </a:lnTo>
                <a:lnTo>
                  <a:pt x="75867" y="42997"/>
                </a:lnTo>
                <a:cubicBezTo>
                  <a:pt x="75867" y="39633"/>
                  <a:pt x="78589" y="36903"/>
                  <a:pt x="81961" y="36903"/>
                </a:cubicBezTo>
                <a:lnTo>
                  <a:pt x="205890" y="36903"/>
                </a:lnTo>
                <a:close/>
              </a:path>
            </a:pathLst>
          </a:custGeom>
          <a:solidFill>
            <a:schemeClr val="bg1"/>
          </a:solidFill>
          <a:ln w="3175" cap="rnd">
            <a:solidFill>
              <a:schemeClr val="bg1"/>
            </a:solidFill>
            <a:prstDash val="solid"/>
            <a:round/>
          </a:ln>
        </p:spPr>
        <p:txBody>
          <a:bodyPr rtlCol="0" anchor="ctr"/>
          <a:lstStyle/>
          <a:p>
            <a:endParaRPr lang="en-US" sz="1350">
              <a:solidFill>
                <a:schemeClr val="bg1"/>
              </a:solidFill>
            </a:endParaRPr>
          </a:p>
        </p:txBody>
      </p:sp>
    </p:spTree>
    <p:extLst>
      <p:ext uri="{BB962C8B-B14F-4D97-AF65-F5344CB8AC3E}">
        <p14:creationId xmlns:p14="http://schemas.microsoft.com/office/powerpoint/2010/main" val="3628850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258BB2C9-1233-4BD1-896F-A444369725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81034" y="240139"/>
            <a:ext cx="437172" cy="437172"/>
          </a:xfrm>
          <a:prstGeom prst="rect">
            <a:avLst/>
          </a:prstGeom>
        </p:spPr>
      </p:pic>
      <p:sp>
        <p:nvSpPr>
          <p:cNvPr id="18" name="Rectangle 53">
            <a:extLst>
              <a:ext uri="{FF2B5EF4-FFF2-40B4-BE49-F238E27FC236}">
                <a16:creationId xmlns:a16="http://schemas.microsoft.com/office/drawing/2014/main" id="{B5789F5C-E355-4DAA-BE44-ABA7C0C2C402}"/>
              </a:ext>
            </a:extLst>
          </p:cNvPr>
          <p:cNvSpPr/>
          <p:nvPr/>
        </p:nvSpPr>
        <p:spPr>
          <a:xfrm>
            <a:off x="1059476" y="614252"/>
            <a:ext cx="5402642" cy="693330"/>
          </a:xfrm>
          <a:custGeom>
            <a:avLst/>
            <a:gdLst>
              <a:gd name="connsiteX0" fmla="*/ 0 w 5402642"/>
              <a:gd name="connsiteY0" fmla="*/ 0 h 693330"/>
              <a:gd name="connsiteX1" fmla="*/ 5402642 w 5402642"/>
              <a:gd name="connsiteY1" fmla="*/ 0 h 693330"/>
              <a:gd name="connsiteX2" fmla="*/ 5402642 w 5402642"/>
              <a:gd name="connsiteY2" fmla="*/ 693330 h 693330"/>
              <a:gd name="connsiteX3" fmla="*/ 0 w 5402642"/>
              <a:gd name="connsiteY3" fmla="*/ 693330 h 693330"/>
              <a:gd name="connsiteX4" fmla="*/ 0 w 5402642"/>
              <a:gd name="connsiteY4" fmla="*/ 0 h 693330"/>
              <a:gd name="connsiteX0" fmla="*/ 8795 w 5411437"/>
              <a:gd name="connsiteY0" fmla="*/ 0 h 693330"/>
              <a:gd name="connsiteX1" fmla="*/ 5411437 w 5411437"/>
              <a:gd name="connsiteY1" fmla="*/ 0 h 693330"/>
              <a:gd name="connsiteX2" fmla="*/ 5411437 w 5411437"/>
              <a:gd name="connsiteY2" fmla="*/ 693330 h 693330"/>
              <a:gd name="connsiteX3" fmla="*/ 8795 w 5411437"/>
              <a:gd name="connsiteY3" fmla="*/ 693330 h 693330"/>
              <a:gd name="connsiteX4" fmla="*/ 0 w 5411437"/>
              <a:gd name="connsiteY4" fmla="*/ 344110 h 693330"/>
              <a:gd name="connsiteX5" fmla="*/ 8795 w 5411437"/>
              <a:gd name="connsiteY5" fmla="*/ 0 h 693330"/>
              <a:gd name="connsiteX0" fmla="*/ 8795 w 5411666"/>
              <a:gd name="connsiteY0" fmla="*/ 0 h 693330"/>
              <a:gd name="connsiteX1" fmla="*/ 5411437 w 5411666"/>
              <a:gd name="connsiteY1" fmla="*/ 0 h 693330"/>
              <a:gd name="connsiteX2" fmla="*/ 5411666 w 5411666"/>
              <a:gd name="connsiteY2" fmla="*/ 330921 h 693330"/>
              <a:gd name="connsiteX3" fmla="*/ 5411437 w 5411666"/>
              <a:gd name="connsiteY3" fmla="*/ 693330 h 693330"/>
              <a:gd name="connsiteX4" fmla="*/ 8795 w 5411666"/>
              <a:gd name="connsiteY4" fmla="*/ 693330 h 693330"/>
              <a:gd name="connsiteX5" fmla="*/ 0 w 5411666"/>
              <a:gd name="connsiteY5" fmla="*/ 344110 h 693330"/>
              <a:gd name="connsiteX6" fmla="*/ 8795 w 5411666"/>
              <a:gd name="connsiteY6" fmla="*/ 0 h 693330"/>
              <a:gd name="connsiteX0" fmla="*/ 8795 w 5411437"/>
              <a:gd name="connsiteY0" fmla="*/ 0 h 693330"/>
              <a:gd name="connsiteX1" fmla="*/ 5411437 w 5411437"/>
              <a:gd name="connsiteY1" fmla="*/ 0 h 693330"/>
              <a:gd name="connsiteX2" fmla="*/ 5266593 w 5411437"/>
              <a:gd name="connsiteY2" fmla="*/ 348506 h 693330"/>
              <a:gd name="connsiteX3" fmla="*/ 5411437 w 5411437"/>
              <a:gd name="connsiteY3" fmla="*/ 693330 h 693330"/>
              <a:gd name="connsiteX4" fmla="*/ 8795 w 5411437"/>
              <a:gd name="connsiteY4" fmla="*/ 693330 h 693330"/>
              <a:gd name="connsiteX5" fmla="*/ 0 w 5411437"/>
              <a:gd name="connsiteY5" fmla="*/ 344110 h 693330"/>
              <a:gd name="connsiteX6" fmla="*/ 8795 w 5411437"/>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30922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642" h="693330">
                <a:moveTo>
                  <a:pt x="0" y="0"/>
                </a:moveTo>
                <a:lnTo>
                  <a:pt x="5402642" y="0"/>
                </a:lnTo>
                <a:cubicBezTo>
                  <a:pt x="5363153" y="123495"/>
                  <a:pt x="5314872" y="225010"/>
                  <a:pt x="5257798" y="348506"/>
                </a:cubicBezTo>
                <a:cubicBezTo>
                  <a:pt x="5310475" y="482497"/>
                  <a:pt x="5349964" y="572527"/>
                  <a:pt x="5402642" y="693330"/>
                </a:cubicBezTo>
                <a:lnTo>
                  <a:pt x="0" y="693330"/>
                </a:lnTo>
                <a:lnTo>
                  <a:pt x="127486" y="34850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2F72DCD-3ECC-4819-8719-FEE59D11FA26}"/>
              </a:ext>
            </a:extLst>
          </p:cNvPr>
          <p:cNvGrpSpPr/>
          <p:nvPr/>
        </p:nvGrpSpPr>
        <p:grpSpPr>
          <a:xfrm>
            <a:off x="7226793" y="135373"/>
            <a:ext cx="2257749" cy="1824594"/>
            <a:chOff x="7226793" y="376144"/>
            <a:chExt cx="2257749" cy="1824594"/>
          </a:xfrm>
        </p:grpSpPr>
        <p:pic>
          <p:nvPicPr>
            <p:cNvPr id="20" name="Graphic 19">
              <a:extLst>
                <a:ext uri="{FF2B5EF4-FFF2-40B4-BE49-F238E27FC236}">
                  <a16:creationId xmlns:a16="http://schemas.microsoft.com/office/drawing/2014/main" id="{B33C4D26-A055-4C91-8427-13B35BCFB5C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8933" y="496316"/>
              <a:ext cx="2075609" cy="1161820"/>
            </a:xfrm>
            <a:prstGeom prst="rect">
              <a:avLst/>
            </a:prstGeom>
          </p:spPr>
        </p:pic>
        <p:pic>
          <p:nvPicPr>
            <p:cNvPr id="21" name="Graphic 20">
              <a:extLst>
                <a:ext uri="{FF2B5EF4-FFF2-40B4-BE49-F238E27FC236}">
                  <a16:creationId xmlns:a16="http://schemas.microsoft.com/office/drawing/2014/main" id="{11710460-8744-40E6-BBB4-D307241733D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05019" y="591392"/>
              <a:ext cx="272917" cy="286562"/>
            </a:xfrm>
            <a:prstGeom prst="rect">
              <a:avLst/>
            </a:prstGeom>
          </p:spPr>
        </p:pic>
        <p:pic>
          <p:nvPicPr>
            <p:cNvPr id="22" name="Graphic 21">
              <a:extLst>
                <a:ext uri="{FF2B5EF4-FFF2-40B4-BE49-F238E27FC236}">
                  <a16:creationId xmlns:a16="http://schemas.microsoft.com/office/drawing/2014/main" id="{165383C3-1F02-4FB4-9B35-C58C02497AF5}"/>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54848" y="376144"/>
              <a:ext cx="278785" cy="278785"/>
            </a:xfrm>
            <a:prstGeom prst="rect">
              <a:avLst/>
            </a:prstGeom>
          </p:spPr>
        </p:pic>
        <p:pic>
          <p:nvPicPr>
            <p:cNvPr id="23" name="Graphic 22">
              <a:extLst>
                <a:ext uri="{FF2B5EF4-FFF2-40B4-BE49-F238E27FC236}">
                  <a16:creationId xmlns:a16="http://schemas.microsoft.com/office/drawing/2014/main" id="{E0B2D04A-83AA-43D3-B1C5-3261F3A88F19}"/>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5513" y="975485"/>
              <a:ext cx="172383" cy="181002"/>
            </a:xfrm>
            <a:prstGeom prst="rect">
              <a:avLst/>
            </a:prstGeom>
          </p:spPr>
        </p:pic>
        <p:pic>
          <p:nvPicPr>
            <p:cNvPr id="24" name="Graphic 23">
              <a:extLst>
                <a:ext uri="{FF2B5EF4-FFF2-40B4-BE49-F238E27FC236}">
                  <a16:creationId xmlns:a16="http://schemas.microsoft.com/office/drawing/2014/main" id="{2E4D4B91-2F9E-42D4-8998-152ABE25B6E9}"/>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72232" y="1278907"/>
              <a:ext cx="172383" cy="181002"/>
            </a:xfrm>
            <a:prstGeom prst="rect">
              <a:avLst/>
            </a:prstGeom>
          </p:spPr>
        </p:pic>
        <p:pic>
          <p:nvPicPr>
            <p:cNvPr id="25" name="Graphic 24">
              <a:extLst>
                <a:ext uri="{FF2B5EF4-FFF2-40B4-BE49-F238E27FC236}">
                  <a16:creationId xmlns:a16="http://schemas.microsoft.com/office/drawing/2014/main" id="{3BF9DB72-F96C-4C8A-8079-D60B13C6DF4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9223" y="1253209"/>
              <a:ext cx="310931" cy="310931"/>
            </a:xfrm>
            <a:prstGeom prst="rect">
              <a:avLst/>
            </a:prstGeom>
          </p:spPr>
        </p:pic>
        <p:pic>
          <p:nvPicPr>
            <p:cNvPr id="26" name="Graphic 25">
              <a:extLst>
                <a:ext uri="{FF2B5EF4-FFF2-40B4-BE49-F238E27FC236}">
                  <a16:creationId xmlns:a16="http://schemas.microsoft.com/office/drawing/2014/main" id="{583B05BA-7F2F-4BCA-88DE-20A648B35665}"/>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97614">
              <a:off x="8485645" y="2025825"/>
              <a:ext cx="174913" cy="174913"/>
            </a:xfrm>
            <a:prstGeom prst="rect">
              <a:avLst/>
            </a:prstGeom>
          </p:spPr>
        </p:pic>
        <p:pic>
          <p:nvPicPr>
            <p:cNvPr id="27" name="Graphic 26">
              <a:extLst>
                <a:ext uri="{FF2B5EF4-FFF2-40B4-BE49-F238E27FC236}">
                  <a16:creationId xmlns:a16="http://schemas.microsoft.com/office/drawing/2014/main" id="{8AC8CC94-AC7B-42CB-9AD1-D796F6E8603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553254">
              <a:off x="7676826" y="1901670"/>
              <a:ext cx="174913" cy="174913"/>
            </a:xfrm>
            <a:prstGeom prst="rect">
              <a:avLst/>
            </a:prstGeom>
          </p:spPr>
        </p:pic>
        <p:pic>
          <p:nvPicPr>
            <p:cNvPr id="28" name="Graphic 27">
              <a:extLst>
                <a:ext uri="{FF2B5EF4-FFF2-40B4-BE49-F238E27FC236}">
                  <a16:creationId xmlns:a16="http://schemas.microsoft.com/office/drawing/2014/main" id="{423E344F-43FE-4819-B0C5-0F4BAA18F3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67318" y="1469995"/>
              <a:ext cx="272917" cy="286562"/>
            </a:xfrm>
            <a:prstGeom prst="rect">
              <a:avLst/>
            </a:prstGeom>
          </p:spPr>
        </p:pic>
        <p:pic>
          <p:nvPicPr>
            <p:cNvPr id="29" name="Graphic 28">
              <a:extLst>
                <a:ext uri="{FF2B5EF4-FFF2-40B4-BE49-F238E27FC236}">
                  <a16:creationId xmlns:a16="http://schemas.microsoft.com/office/drawing/2014/main" id="{C4831C7A-129B-477C-9215-D76665A93320}"/>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758323">
              <a:off x="7226793" y="857492"/>
              <a:ext cx="146428" cy="153749"/>
            </a:xfrm>
            <a:prstGeom prst="rect">
              <a:avLst/>
            </a:prstGeom>
          </p:spPr>
        </p:pic>
      </p:grpSp>
      <p:grpSp>
        <p:nvGrpSpPr>
          <p:cNvPr id="30" name="Group 29">
            <a:extLst>
              <a:ext uri="{FF2B5EF4-FFF2-40B4-BE49-F238E27FC236}">
                <a16:creationId xmlns:a16="http://schemas.microsoft.com/office/drawing/2014/main" id="{4231B0EF-B1E1-43CA-A806-4BCF1A73D348}"/>
              </a:ext>
            </a:extLst>
          </p:cNvPr>
          <p:cNvGrpSpPr/>
          <p:nvPr/>
        </p:nvGrpSpPr>
        <p:grpSpPr>
          <a:xfrm>
            <a:off x="695676" y="4529248"/>
            <a:ext cx="858281" cy="437172"/>
            <a:chOff x="359351" y="4372149"/>
            <a:chExt cx="858281" cy="437172"/>
          </a:xfrm>
          <a:solidFill>
            <a:schemeClr val="bg1">
              <a:lumMod val="90000"/>
            </a:schemeClr>
          </a:solidFill>
        </p:grpSpPr>
        <p:pic>
          <p:nvPicPr>
            <p:cNvPr id="31" name="Graphic 30">
              <a:extLst>
                <a:ext uri="{FF2B5EF4-FFF2-40B4-BE49-F238E27FC236}">
                  <a16:creationId xmlns:a16="http://schemas.microsoft.com/office/drawing/2014/main" id="{4D02F9E2-BCC9-40CA-9DA6-326D9DAEA96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9351" y="4372149"/>
              <a:ext cx="437172" cy="437172"/>
            </a:xfrm>
            <a:prstGeom prst="rect">
              <a:avLst/>
            </a:prstGeom>
          </p:spPr>
        </p:pic>
        <p:pic>
          <p:nvPicPr>
            <p:cNvPr id="32" name="Graphic 31">
              <a:extLst>
                <a:ext uri="{FF2B5EF4-FFF2-40B4-BE49-F238E27FC236}">
                  <a16:creationId xmlns:a16="http://schemas.microsoft.com/office/drawing/2014/main" id="{3985C896-95D0-47E9-A833-605B204181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460" y="4372149"/>
              <a:ext cx="437172" cy="437172"/>
            </a:xfrm>
            <a:prstGeom prst="rect">
              <a:avLst/>
            </a:prstGeom>
          </p:spPr>
        </p:pic>
      </p:grpSp>
      <p:pic>
        <p:nvPicPr>
          <p:cNvPr id="33" name="Graphic 32">
            <a:extLst>
              <a:ext uri="{FF2B5EF4-FFF2-40B4-BE49-F238E27FC236}">
                <a16:creationId xmlns:a16="http://schemas.microsoft.com/office/drawing/2014/main" id="{01E829FC-97BA-44AE-BCF2-7189993AC1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7443" y="3061909"/>
            <a:ext cx="437172" cy="437172"/>
          </a:xfrm>
          <a:prstGeom prst="rect">
            <a:avLst/>
          </a:prstGeom>
        </p:spPr>
      </p:pic>
      <p:pic>
        <p:nvPicPr>
          <p:cNvPr id="34" name="Graphic 33">
            <a:extLst>
              <a:ext uri="{FF2B5EF4-FFF2-40B4-BE49-F238E27FC236}">
                <a16:creationId xmlns:a16="http://schemas.microsoft.com/office/drawing/2014/main" id="{EA59FA0C-CFF2-4457-84D3-DB81DCFAB1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94471" y="4318651"/>
            <a:ext cx="947006" cy="516548"/>
          </a:xfrm>
          <a:prstGeom prst="rect">
            <a:avLst/>
          </a:prstGeom>
        </p:spPr>
      </p:pic>
      <p:pic>
        <p:nvPicPr>
          <p:cNvPr id="35" name="Graphic 34">
            <a:extLst>
              <a:ext uri="{FF2B5EF4-FFF2-40B4-BE49-F238E27FC236}">
                <a16:creationId xmlns:a16="http://schemas.microsoft.com/office/drawing/2014/main" id="{617F0FCC-5E64-4954-9EF2-C827F57CA90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62118" y="1137697"/>
            <a:ext cx="646414" cy="438247"/>
          </a:xfrm>
          <a:prstGeom prst="rect">
            <a:avLst/>
          </a:prstGeom>
        </p:spPr>
      </p:pic>
      <p:pic>
        <p:nvPicPr>
          <p:cNvPr id="36" name="Graphic 35">
            <a:extLst>
              <a:ext uri="{FF2B5EF4-FFF2-40B4-BE49-F238E27FC236}">
                <a16:creationId xmlns:a16="http://schemas.microsoft.com/office/drawing/2014/main" id="{E0A6A71A-788C-4C03-97FC-CB3A44AAD4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68160" y="218862"/>
            <a:ext cx="634731" cy="524710"/>
          </a:xfrm>
          <a:prstGeom prst="rect">
            <a:avLst/>
          </a:prstGeom>
        </p:spPr>
      </p:pic>
      <p:pic>
        <p:nvPicPr>
          <p:cNvPr id="37" name="Graphic 36">
            <a:extLst>
              <a:ext uri="{FF2B5EF4-FFF2-40B4-BE49-F238E27FC236}">
                <a16:creationId xmlns:a16="http://schemas.microsoft.com/office/drawing/2014/main" id="{D8574D23-1F77-43AE-B4C8-2800924123D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0351" y="3696146"/>
            <a:ext cx="698012" cy="369536"/>
          </a:xfrm>
          <a:prstGeom prst="rect">
            <a:avLst/>
          </a:prstGeom>
        </p:spPr>
      </p:pic>
      <p:grpSp>
        <p:nvGrpSpPr>
          <p:cNvPr id="38" name="Group 37">
            <a:extLst>
              <a:ext uri="{FF2B5EF4-FFF2-40B4-BE49-F238E27FC236}">
                <a16:creationId xmlns:a16="http://schemas.microsoft.com/office/drawing/2014/main" id="{BE460AC6-EEE4-4C3C-8B7E-44E4AF47F587}"/>
              </a:ext>
            </a:extLst>
          </p:cNvPr>
          <p:cNvGrpSpPr/>
          <p:nvPr/>
        </p:nvGrpSpPr>
        <p:grpSpPr>
          <a:xfrm>
            <a:off x="157760" y="1129501"/>
            <a:ext cx="709304" cy="1848231"/>
            <a:chOff x="180076" y="1023368"/>
            <a:chExt cx="594893" cy="1550111"/>
          </a:xfrm>
        </p:grpSpPr>
        <p:pic>
          <p:nvPicPr>
            <p:cNvPr id="39" name="Graphic 38">
              <a:extLst>
                <a:ext uri="{FF2B5EF4-FFF2-40B4-BE49-F238E27FC236}">
                  <a16:creationId xmlns:a16="http://schemas.microsoft.com/office/drawing/2014/main" id="{4DCC63A0-4CD8-4EA6-BAAB-EF9DD793BE32}"/>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4841" y="1023368"/>
              <a:ext cx="172383" cy="181002"/>
            </a:xfrm>
            <a:prstGeom prst="rect">
              <a:avLst/>
            </a:prstGeom>
          </p:spPr>
        </p:pic>
        <p:pic>
          <p:nvPicPr>
            <p:cNvPr id="40" name="Graphic 39">
              <a:extLst>
                <a:ext uri="{FF2B5EF4-FFF2-40B4-BE49-F238E27FC236}">
                  <a16:creationId xmlns:a16="http://schemas.microsoft.com/office/drawing/2014/main" id="{75A71C4D-4C4F-4204-9178-595AE27DC2A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0076" y="2262548"/>
              <a:ext cx="310931" cy="310931"/>
            </a:xfrm>
            <a:prstGeom prst="rect">
              <a:avLst/>
            </a:prstGeom>
          </p:spPr>
        </p:pic>
        <p:pic>
          <p:nvPicPr>
            <p:cNvPr id="41" name="Graphic 40">
              <a:extLst>
                <a:ext uri="{FF2B5EF4-FFF2-40B4-BE49-F238E27FC236}">
                  <a16:creationId xmlns:a16="http://schemas.microsoft.com/office/drawing/2014/main" id="{A54E3E24-4C04-4279-A105-A6A1FB70717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397614">
              <a:off x="600056" y="2000413"/>
              <a:ext cx="174913" cy="174913"/>
            </a:xfrm>
            <a:prstGeom prst="rect">
              <a:avLst/>
            </a:prstGeom>
          </p:spPr>
        </p:pic>
        <p:pic>
          <p:nvPicPr>
            <p:cNvPr id="42" name="Graphic 41">
              <a:extLst>
                <a:ext uri="{FF2B5EF4-FFF2-40B4-BE49-F238E27FC236}">
                  <a16:creationId xmlns:a16="http://schemas.microsoft.com/office/drawing/2014/main" id="{CAB0AAA5-9076-42F0-8DB3-5B8C76A18B66}"/>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1728" y="1493568"/>
              <a:ext cx="272917" cy="286562"/>
            </a:xfrm>
            <a:prstGeom prst="rect">
              <a:avLst/>
            </a:prstGeom>
          </p:spPr>
        </p:pic>
      </p:grpSp>
      <p:sp>
        <p:nvSpPr>
          <p:cNvPr id="4" name="Text Placeholder 3">
            <a:extLst>
              <a:ext uri="{FF2B5EF4-FFF2-40B4-BE49-F238E27FC236}">
                <a16:creationId xmlns:a16="http://schemas.microsoft.com/office/drawing/2014/main" id="{E2AD5A69-2797-4958-909E-8B9A1A5E6210}"/>
              </a:ext>
            </a:extLst>
          </p:cNvPr>
          <p:cNvSpPr>
            <a:spLocks noGrp="1"/>
          </p:cNvSpPr>
          <p:nvPr>
            <p:ph type="body" sz="quarter" idx="10"/>
          </p:nvPr>
        </p:nvSpPr>
        <p:spPr/>
        <p:txBody>
          <a:bodyPr/>
          <a:lstStyle/>
          <a:p>
            <a:r>
              <a:rPr lang="en" dirty="0"/>
              <a:t>TABLE OF CONTENTS</a:t>
            </a:r>
            <a:endParaRPr lang="en-US" dirty="0"/>
          </a:p>
        </p:txBody>
      </p:sp>
      <p:sp>
        <p:nvSpPr>
          <p:cNvPr id="5" name="Text Placeholder 4">
            <a:extLst>
              <a:ext uri="{FF2B5EF4-FFF2-40B4-BE49-F238E27FC236}">
                <a16:creationId xmlns:a16="http://schemas.microsoft.com/office/drawing/2014/main" id="{60EDD057-01A0-4580-B791-3FFEE915BEED}"/>
              </a:ext>
            </a:extLst>
          </p:cNvPr>
          <p:cNvSpPr>
            <a:spLocks noGrp="1"/>
          </p:cNvSpPr>
          <p:nvPr>
            <p:ph type="body" sz="quarter" idx="19"/>
          </p:nvPr>
        </p:nvSpPr>
        <p:spPr/>
        <p:txBody>
          <a:bodyPr/>
          <a:lstStyle/>
          <a:p>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magna </a:t>
            </a:r>
            <a:r>
              <a:rPr lang="en-US" dirty="0" err="1"/>
              <a:t>aliqua</a:t>
            </a:r>
            <a:r>
              <a:rPr lang="en-US" dirty="0"/>
              <a:t>. </a:t>
            </a:r>
          </a:p>
        </p:txBody>
      </p:sp>
      <p:sp>
        <p:nvSpPr>
          <p:cNvPr id="6" name="Text Placeholder 5">
            <a:extLst>
              <a:ext uri="{FF2B5EF4-FFF2-40B4-BE49-F238E27FC236}">
                <a16:creationId xmlns:a16="http://schemas.microsoft.com/office/drawing/2014/main" id="{F0E2FBA3-A685-42E8-AB45-AB35502EE0AF}"/>
              </a:ext>
            </a:extLst>
          </p:cNvPr>
          <p:cNvSpPr>
            <a:spLocks noGrp="1"/>
          </p:cNvSpPr>
          <p:nvPr>
            <p:ph type="body" sz="quarter" idx="20"/>
          </p:nvPr>
        </p:nvSpPr>
        <p:spPr/>
        <p:txBody>
          <a:bodyPr/>
          <a:lstStyle/>
          <a:p>
            <a:r>
              <a:rPr lang="en-US" dirty="0"/>
              <a:t>LOREM  IPSUM</a:t>
            </a:r>
          </a:p>
        </p:txBody>
      </p:sp>
      <p:sp>
        <p:nvSpPr>
          <p:cNvPr id="7" name="Text Placeholder 6">
            <a:extLst>
              <a:ext uri="{FF2B5EF4-FFF2-40B4-BE49-F238E27FC236}">
                <a16:creationId xmlns:a16="http://schemas.microsoft.com/office/drawing/2014/main" id="{97724C2C-C84E-4237-AF16-F734C5069734}"/>
              </a:ext>
            </a:extLst>
          </p:cNvPr>
          <p:cNvSpPr>
            <a:spLocks noGrp="1"/>
          </p:cNvSpPr>
          <p:nvPr>
            <p:ph type="body" sz="quarter" idx="21"/>
          </p:nvPr>
        </p:nvSpPr>
        <p:spPr/>
        <p:txBody>
          <a:bodyPr/>
          <a:lstStyle/>
          <a:p>
            <a:pPr marL="0" indent="0">
              <a:buNone/>
            </a:pPr>
            <a:r>
              <a:rPr lang="th-TH" dirty="0"/>
              <a:t>01.</a:t>
            </a:r>
            <a:endParaRPr lang="en-US" dirty="0"/>
          </a:p>
        </p:txBody>
      </p:sp>
      <p:sp>
        <p:nvSpPr>
          <p:cNvPr id="8" name="Text Placeholder 7">
            <a:extLst>
              <a:ext uri="{FF2B5EF4-FFF2-40B4-BE49-F238E27FC236}">
                <a16:creationId xmlns:a16="http://schemas.microsoft.com/office/drawing/2014/main" id="{B6C35767-58BC-4DFD-810A-15309106EBBE}"/>
              </a:ext>
            </a:extLst>
          </p:cNvPr>
          <p:cNvSpPr>
            <a:spLocks noGrp="1"/>
          </p:cNvSpPr>
          <p:nvPr>
            <p:ph type="body" sz="quarter" idx="22"/>
          </p:nvPr>
        </p:nvSpPr>
        <p:spPr/>
        <p:txBody>
          <a:bodyPr/>
          <a:lstStyle/>
          <a:p>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magna </a:t>
            </a:r>
            <a:r>
              <a:rPr lang="en-US" dirty="0" err="1"/>
              <a:t>aliqua</a:t>
            </a:r>
            <a:r>
              <a:rPr lang="en-US" dirty="0"/>
              <a:t>. </a:t>
            </a:r>
          </a:p>
        </p:txBody>
      </p:sp>
      <p:sp>
        <p:nvSpPr>
          <p:cNvPr id="9" name="Text Placeholder 8">
            <a:extLst>
              <a:ext uri="{FF2B5EF4-FFF2-40B4-BE49-F238E27FC236}">
                <a16:creationId xmlns:a16="http://schemas.microsoft.com/office/drawing/2014/main" id="{A06005A2-E8EC-43BC-929A-F8C5F5804522}"/>
              </a:ext>
            </a:extLst>
          </p:cNvPr>
          <p:cNvSpPr>
            <a:spLocks noGrp="1"/>
          </p:cNvSpPr>
          <p:nvPr>
            <p:ph type="body" sz="quarter" idx="23"/>
          </p:nvPr>
        </p:nvSpPr>
        <p:spPr/>
        <p:txBody>
          <a:bodyPr/>
          <a:lstStyle/>
          <a:p>
            <a:r>
              <a:rPr lang="en-US" dirty="0"/>
              <a:t>LOREM  IPSUM</a:t>
            </a:r>
          </a:p>
        </p:txBody>
      </p:sp>
      <p:sp>
        <p:nvSpPr>
          <p:cNvPr id="10" name="Text Placeholder 9">
            <a:extLst>
              <a:ext uri="{FF2B5EF4-FFF2-40B4-BE49-F238E27FC236}">
                <a16:creationId xmlns:a16="http://schemas.microsoft.com/office/drawing/2014/main" id="{2489D83F-FD11-45C8-ACB4-512CA2522C17}"/>
              </a:ext>
            </a:extLst>
          </p:cNvPr>
          <p:cNvSpPr>
            <a:spLocks noGrp="1"/>
          </p:cNvSpPr>
          <p:nvPr>
            <p:ph type="body" sz="quarter" idx="24"/>
          </p:nvPr>
        </p:nvSpPr>
        <p:spPr/>
        <p:txBody>
          <a:bodyPr/>
          <a:lstStyle/>
          <a:p>
            <a:pPr marL="0" indent="0">
              <a:buNone/>
            </a:pPr>
            <a:r>
              <a:rPr lang="th-TH" dirty="0"/>
              <a:t>03.</a:t>
            </a:r>
            <a:endParaRPr lang="en-US" dirty="0"/>
          </a:p>
        </p:txBody>
      </p:sp>
      <p:sp>
        <p:nvSpPr>
          <p:cNvPr id="11" name="Text Placeholder 10">
            <a:extLst>
              <a:ext uri="{FF2B5EF4-FFF2-40B4-BE49-F238E27FC236}">
                <a16:creationId xmlns:a16="http://schemas.microsoft.com/office/drawing/2014/main" id="{68AFF064-BBA2-4226-89A6-757568899B68}"/>
              </a:ext>
            </a:extLst>
          </p:cNvPr>
          <p:cNvSpPr>
            <a:spLocks noGrp="1"/>
          </p:cNvSpPr>
          <p:nvPr>
            <p:ph type="body" sz="quarter" idx="25"/>
          </p:nvPr>
        </p:nvSpPr>
        <p:spPr/>
        <p:txBody>
          <a:bodyPr/>
          <a:lstStyle/>
          <a:p>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magna </a:t>
            </a:r>
            <a:r>
              <a:rPr lang="en-US" dirty="0" err="1"/>
              <a:t>aliqua</a:t>
            </a:r>
            <a:r>
              <a:rPr lang="en-US" dirty="0"/>
              <a:t>. </a:t>
            </a:r>
          </a:p>
        </p:txBody>
      </p:sp>
      <p:sp>
        <p:nvSpPr>
          <p:cNvPr id="12" name="Text Placeholder 11">
            <a:extLst>
              <a:ext uri="{FF2B5EF4-FFF2-40B4-BE49-F238E27FC236}">
                <a16:creationId xmlns:a16="http://schemas.microsoft.com/office/drawing/2014/main" id="{0147AC7C-2EEC-45E1-9CE1-83518E970F86}"/>
              </a:ext>
            </a:extLst>
          </p:cNvPr>
          <p:cNvSpPr>
            <a:spLocks noGrp="1"/>
          </p:cNvSpPr>
          <p:nvPr>
            <p:ph type="body" sz="quarter" idx="26"/>
          </p:nvPr>
        </p:nvSpPr>
        <p:spPr/>
        <p:txBody>
          <a:bodyPr/>
          <a:lstStyle/>
          <a:p>
            <a:r>
              <a:rPr lang="en-US" dirty="0"/>
              <a:t>LOREM  IPSUM</a:t>
            </a:r>
          </a:p>
        </p:txBody>
      </p:sp>
      <p:sp>
        <p:nvSpPr>
          <p:cNvPr id="13" name="Text Placeholder 12">
            <a:extLst>
              <a:ext uri="{FF2B5EF4-FFF2-40B4-BE49-F238E27FC236}">
                <a16:creationId xmlns:a16="http://schemas.microsoft.com/office/drawing/2014/main" id="{94F386D2-2552-4DAF-82CF-B53261BFA16E}"/>
              </a:ext>
            </a:extLst>
          </p:cNvPr>
          <p:cNvSpPr>
            <a:spLocks noGrp="1"/>
          </p:cNvSpPr>
          <p:nvPr>
            <p:ph type="body" sz="quarter" idx="27"/>
          </p:nvPr>
        </p:nvSpPr>
        <p:spPr/>
        <p:txBody>
          <a:bodyPr/>
          <a:lstStyle/>
          <a:p>
            <a:pPr marL="0" indent="0">
              <a:buNone/>
            </a:pPr>
            <a:r>
              <a:rPr lang="th-TH" dirty="0"/>
              <a:t>02.</a:t>
            </a:r>
            <a:endParaRPr lang="en-US" dirty="0"/>
          </a:p>
        </p:txBody>
      </p:sp>
      <p:sp>
        <p:nvSpPr>
          <p:cNvPr id="14" name="Text Placeholder 13">
            <a:extLst>
              <a:ext uri="{FF2B5EF4-FFF2-40B4-BE49-F238E27FC236}">
                <a16:creationId xmlns:a16="http://schemas.microsoft.com/office/drawing/2014/main" id="{B6623E44-D7D0-4EDD-A95F-5F8CF6973781}"/>
              </a:ext>
            </a:extLst>
          </p:cNvPr>
          <p:cNvSpPr>
            <a:spLocks noGrp="1"/>
          </p:cNvSpPr>
          <p:nvPr>
            <p:ph type="body" sz="quarter" idx="28"/>
          </p:nvPr>
        </p:nvSpPr>
        <p:spPr/>
        <p:txBody>
          <a:bodyPr/>
          <a:lstStyle/>
          <a:p>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magna </a:t>
            </a:r>
            <a:r>
              <a:rPr lang="en-US" dirty="0" err="1"/>
              <a:t>aliqua</a:t>
            </a:r>
            <a:r>
              <a:rPr lang="en-US" dirty="0"/>
              <a:t>. </a:t>
            </a:r>
          </a:p>
        </p:txBody>
      </p:sp>
      <p:sp>
        <p:nvSpPr>
          <p:cNvPr id="15" name="Text Placeholder 14">
            <a:extLst>
              <a:ext uri="{FF2B5EF4-FFF2-40B4-BE49-F238E27FC236}">
                <a16:creationId xmlns:a16="http://schemas.microsoft.com/office/drawing/2014/main" id="{43934BB7-A089-4300-9BE9-9FE69937CA4C}"/>
              </a:ext>
            </a:extLst>
          </p:cNvPr>
          <p:cNvSpPr>
            <a:spLocks noGrp="1"/>
          </p:cNvSpPr>
          <p:nvPr>
            <p:ph type="body" sz="quarter" idx="29"/>
          </p:nvPr>
        </p:nvSpPr>
        <p:spPr/>
        <p:txBody>
          <a:bodyPr/>
          <a:lstStyle/>
          <a:p>
            <a:r>
              <a:rPr lang="en-US" dirty="0"/>
              <a:t>LOREM  IPSUM</a:t>
            </a:r>
          </a:p>
        </p:txBody>
      </p:sp>
      <p:sp>
        <p:nvSpPr>
          <p:cNvPr id="16" name="Text Placeholder 15">
            <a:extLst>
              <a:ext uri="{FF2B5EF4-FFF2-40B4-BE49-F238E27FC236}">
                <a16:creationId xmlns:a16="http://schemas.microsoft.com/office/drawing/2014/main" id="{9DE92184-33E8-412A-BAA8-402E06D642CA}"/>
              </a:ext>
            </a:extLst>
          </p:cNvPr>
          <p:cNvSpPr>
            <a:spLocks noGrp="1"/>
          </p:cNvSpPr>
          <p:nvPr>
            <p:ph type="body" sz="quarter" idx="30"/>
          </p:nvPr>
        </p:nvSpPr>
        <p:spPr/>
        <p:txBody>
          <a:bodyPr/>
          <a:lstStyle/>
          <a:p>
            <a:pPr marL="0" indent="0">
              <a:buNone/>
            </a:pPr>
            <a:r>
              <a:rPr lang="th-TH" dirty="0"/>
              <a:t>04.</a:t>
            </a:r>
            <a:endParaRPr lang="en-US" dirty="0"/>
          </a:p>
        </p:txBody>
      </p:sp>
    </p:spTree>
    <p:extLst>
      <p:ext uri="{BB962C8B-B14F-4D97-AF65-F5344CB8AC3E}">
        <p14:creationId xmlns:p14="http://schemas.microsoft.com/office/powerpoint/2010/main" val="4248575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7C0FF577-BF80-43D7-9EA5-1D573798F39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0000" b="21661"/>
          <a:stretch/>
        </p:blipFill>
        <p:spPr>
          <a:xfrm>
            <a:off x="7306360" y="3647091"/>
            <a:ext cx="1837638" cy="1496410"/>
          </a:xfrm>
          <a:prstGeom prst="rect">
            <a:avLst/>
          </a:prstGeom>
        </p:spPr>
      </p:pic>
      <p:pic>
        <p:nvPicPr>
          <p:cNvPr id="38" name="Picture Placeholder 37">
            <a:extLst>
              <a:ext uri="{FF2B5EF4-FFF2-40B4-BE49-F238E27FC236}">
                <a16:creationId xmlns:a16="http://schemas.microsoft.com/office/drawing/2014/main" id="{463CF47F-0299-4B04-B6EF-50589AE0AEF8}"/>
              </a:ext>
            </a:extLst>
          </p:cNvPr>
          <p:cNvPicPr>
            <a:picLocks noGrp="1" noChangeAspect="1"/>
          </p:cNvPicPr>
          <p:nvPr>
            <p:ph type="pic" sz="quarter" idx="13"/>
          </p:nvPr>
        </p:nvPicPr>
        <p:blipFill rotWithShape="1">
          <a:blip r:embed="rId4"/>
          <a:srcRect l="48114" t="-384" r="25360" b="384"/>
          <a:stretch/>
        </p:blipFill>
        <p:spPr>
          <a:xfrm>
            <a:off x="5509035" y="671904"/>
            <a:ext cx="1580808" cy="3353035"/>
          </a:xfrm>
        </p:spPr>
      </p:pic>
      <p:pic>
        <p:nvPicPr>
          <p:cNvPr id="18" name="Picture 17">
            <a:extLst>
              <a:ext uri="{FF2B5EF4-FFF2-40B4-BE49-F238E27FC236}">
                <a16:creationId xmlns:a16="http://schemas.microsoft.com/office/drawing/2014/main" id="{8B8CB21B-3AE5-4E75-A59F-D8AF99126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6649" y="588474"/>
            <a:ext cx="1748116" cy="3545642"/>
          </a:xfrm>
          <a:prstGeom prst="rect">
            <a:avLst/>
          </a:prstGeom>
        </p:spPr>
      </p:pic>
      <p:pic>
        <p:nvPicPr>
          <p:cNvPr id="40" name="Picture Placeholder 39">
            <a:extLst>
              <a:ext uri="{FF2B5EF4-FFF2-40B4-BE49-F238E27FC236}">
                <a16:creationId xmlns:a16="http://schemas.microsoft.com/office/drawing/2014/main" id="{B6671B3D-4DAA-4D5A-B446-F46D823CBCB3}"/>
              </a:ext>
            </a:extLst>
          </p:cNvPr>
          <p:cNvPicPr>
            <a:picLocks noGrp="1" noChangeAspect="1"/>
          </p:cNvPicPr>
          <p:nvPr>
            <p:ph type="pic" sz="quarter" idx="17"/>
          </p:nvPr>
        </p:nvPicPr>
        <p:blipFill rotWithShape="1">
          <a:blip r:embed="rId6"/>
          <a:srcRect l="53895" t="28" r="19591" b="-28"/>
          <a:stretch/>
        </p:blipFill>
        <p:spPr>
          <a:xfrm>
            <a:off x="7040920" y="807759"/>
            <a:ext cx="1437097" cy="3048214"/>
          </a:xfrm>
        </p:spPr>
      </p:pic>
      <p:pic>
        <p:nvPicPr>
          <p:cNvPr id="19" name="Picture 18">
            <a:extLst>
              <a:ext uri="{FF2B5EF4-FFF2-40B4-BE49-F238E27FC236}">
                <a16:creationId xmlns:a16="http://schemas.microsoft.com/office/drawing/2014/main" id="{AE15E9C7-21CB-4594-8544-65200DDC8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0454" y="719884"/>
            <a:ext cx="1598027" cy="3241894"/>
          </a:xfrm>
          <a:prstGeom prst="rect">
            <a:avLst/>
          </a:prstGeom>
        </p:spPr>
      </p:pic>
      <p:sp>
        <p:nvSpPr>
          <p:cNvPr id="16" name="Text Placeholder 15">
            <a:extLst>
              <a:ext uri="{FF2B5EF4-FFF2-40B4-BE49-F238E27FC236}">
                <a16:creationId xmlns:a16="http://schemas.microsoft.com/office/drawing/2014/main" id="{EA92C54A-FE5F-454A-9A15-2087F06817C5}"/>
              </a:ext>
            </a:extLst>
          </p:cNvPr>
          <p:cNvSpPr>
            <a:spLocks noGrp="1"/>
          </p:cNvSpPr>
          <p:nvPr>
            <p:ph type="body" sz="quarter" idx="28"/>
          </p:nvPr>
        </p:nvSpPr>
        <p:spPr/>
        <p:txBody>
          <a:bodyPr/>
          <a:lstStyle/>
          <a:p>
            <a:pPr marL="0" marR="0" lvl="0" indent="0" algn="thaiDist" defTabSz="685800" rtl="0" eaLnBrk="1" fontAlgn="auto" latinLnBrk="0" hangingPunct="1">
              <a:lnSpc>
                <a:spcPct val="95000"/>
              </a:lnSpc>
              <a:spcBef>
                <a:spcPts val="0"/>
              </a:spcBef>
              <a:spcAft>
                <a:spcPts val="0"/>
              </a:spcAft>
              <a:buClrTx/>
              <a:buSzTx/>
              <a:buFont typeface="Arial" panose="020B0604020202020204" pitchFamily="34" charset="0"/>
              <a:buNone/>
              <a:tabLst/>
              <a:defRPr/>
            </a:pPr>
            <a:r>
              <a:rPr lang="en-US" dirty="0"/>
              <a:t>Lorem Ipsum has been the industry's standard dummy text ever since the 1500s, when an unknown printer took a galley of type and scrambled it to make a type specimen book. Lorem Ipsum is simply dummy text of the printing and typesetting industry.</a:t>
            </a:r>
          </a:p>
          <a:p>
            <a:endParaRPr lang="en-US" dirty="0"/>
          </a:p>
        </p:txBody>
      </p:sp>
      <p:sp>
        <p:nvSpPr>
          <p:cNvPr id="17" name="Text Placeholder 16">
            <a:extLst>
              <a:ext uri="{FF2B5EF4-FFF2-40B4-BE49-F238E27FC236}">
                <a16:creationId xmlns:a16="http://schemas.microsoft.com/office/drawing/2014/main" id="{31B6CECF-DD86-4DD5-B55E-631F8D387809}"/>
              </a:ext>
            </a:extLst>
          </p:cNvPr>
          <p:cNvSpPr>
            <a:spLocks noGrp="1"/>
          </p:cNvSpPr>
          <p:nvPr>
            <p:ph type="body" sz="quarter" idx="29"/>
          </p:nvPr>
        </p:nvSpPr>
        <p:spPr/>
        <p:txBody>
          <a:bodyPr/>
          <a:lstStyle/>
          <a:p>
            <a:pPr marL="0" indent="0">
              <a:buNone/>
            </a:pPr>
            <a:r>
              <a:rPr lang="en-US" dirty="0"/>
              <a:t>Social Media</a:t>
            </a:r>
          </a:p>
        </p:txBody>
      </p:sp>
      <p:pic>
        <p:nvPicPr>
          <p:cNvPr id="20" name="Graphic 19">
            <a:extLst>
              <a:ext uri="{FF2B5EF4-FFF2-40B4-BE49-F238E27FC236}">
                <a16:creationId xmlns:a16="http://schemas.microsoft.com/office/drawing/2014/main" id="{180BE39B-FD15-4786-9065-9A3D1A76F6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1066" y="4365241"/>
            <a:ext cx="730831" cy="495478"/>
          </a:xfrm>
          <a:prstGeom prst="rect">
            <a:avLst/>
          </a:prstGeom>
        </p:spPr>
      </p:pic>
      <p:pic>
        <p:nvPicPr>
          <p:cNvPr id="21" name="Graphic 20">
            <a:extLst>
              <a:ext uri="{FF2B5EF4-FFF2-40B4-BE49-F238E27FC236}">
                <a16:creationId xmlns:a16="http://schemas.microsoft.com/office/drawing/2014/main" id="{2E49F6C9-D7E5-4B4A-A324-92925980E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95356" y="2358064"/>
            <a:ext cx="842312" cy="445930"/>
          </a:xfrm>
          <a:prstGeom prst="rect">
            <a:avLst/>
          </a:prstGeom>
        </p:spPr>
      </p:pic>
      <p:grpSp>
        <p:nvGrpSpPr>
          <p:cNvPr id="33" name="Group 32">
            <a:extLst>
              <a:ext uri="{FF2B5EF4-FFF2-40B4-BE49-F238E27FC236}">
                <a16:creationId xmlns:a16="http://schemas.microsoft.com/office/drawing/2014/main" id="{6F8D4D2C-0A4E-4CF8-9AA7-72AA21949673}"/>
              </a:ext>
            </a:extLst>
          </p:cNvPr>
          <p:cNvGrpSpPr/>
          <p:nvPr/>
        </p:nvGrpSpPr>
        <p:grpSpPr>
          <a:xfrm>
            <a:off x="1232016" y="-532647"/>
            <a:ext cx="607229" cy="1994642"/>
            <a:chOff x="8227141" y="-214946"/>
            <a:chExt cx="768908" cy="2525732"/>
          </a:xfrm>
        </p:grpSpPr>
        <p:pic>
          <p:nvPicPr>
            <p:cNvPr id="23" name="Graphic 22">
              <a:extLst>
                <a:ext uri="{FF2B5EF4-FFF2-40B4-BE49-F238E27FC236}">
                  <a16:creationId xmlns:a16="http://schemas.microsoft.com/office/drawing/2014/main" id="{31C11485-A809-4F0B-A89C-ECC2970B2B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27141" y="1273371"/>
              <a:ext cx="768908" cy="1037415"/>
            </a:xfrm>
            <a:prstGeom prst="rect">
              <a:avLst/>
            </a:prstGeom>
          </p:spPr>
        </p:pic>
        <p:sp>
          <p:nvSpPr>
            <p:cNvPr id="24" name="Freeform: Shape 23">
              <a:extLst>
                <a:ext uri="{FF2B5EF4-FFF2-40B4-BE49-F238E27FC236}">
                  <a16:creationId xmlns:a16="http://schemas.microsoft.com/office/drawing/2014/main" id="{93556F5C-064C-44A5-91A8-37A2A6C52E1A}"/>
                </a:ext>
              </a:extLst>
            </p:cNvPr>
            <p:cNvSpPr/>
            <p:nvPr/>
          </p:nvSpPr>
          <p:spPr>
            <a:xfrm>
              <a:off x="8403190" y="-214946"/>
              <a:ext cx="246722" cy="1504341"/>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Lst>
              <a:ahLst/>
              <a:cxnLst>
                <a:cxn ang="0">
                  <a:pos x="connsiteX0" y="connsiteY0"/>
                </a:cxn>
                <a:cxn ang="0">
                  <a:pos x="connsiteX1" y="connsiteY1"/>
                </a:cxn>
              </a:cxnLst>
              <a:rect l="l" t="t" r="r" b="b"/>
              <a:pathLst>
                <a:path w="246722" h="1219950">
                  <a:moveTo>
                    <a:pt x="0" y="0"/>
                  </a:moveTo>
                  <a:cubicBezTo>
                    <a:pt x="68270" y="161323"/>
                    <a:pt x="325097" y="734227"/>
                    <a:pt x="223058" y="1219950"/>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87565642-1727-43E7-BDAC-61BAF88C4B02}"/>
              </a:ext>
            </a:extLst>
          </p:cNvPr>
          <p:cNvGrpSpPr/>
          <p:nvPr/>
        </p:nvGrpSpPr>
        <p:grpSpPr>
          <a:xfrm>
            <a:off x="8381347" y="-871018"/>
            <a:ext cx="702825" cy="2150304"/>
            <a:chOff x="8562503" y="-871018"/>
            <a:chExt cx="702825" cy="2150304"/>
          </a:xfrm>
        </p:grpSpPr>
        <p:pic>
          <p:nvPicPr>
            <p:cNvPr id="25" name="Graphic 24">
              <a:extLst>
                <a:ext uri="{FF2B5EF4-FFF2-40B4-BE49-F238E27FC236}">
                  <a16:creationId xmlns:a16="http://schemas.microsoft.com/office/drawing/2014/main" id="{56F37B56-F788-47F6-945C-01C9338D704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62503" y="334505"/>
              <a:ext cx="702825" cy="944781"/>
            </a:xfrm>
            <a:prstGeom prst="rect">
              <a:avLst/>
            </a:prstGeom>
          </p:spPr>
        </p:pic>
        <p:sp>
          <p:nvSpPr>
            <p:cNvPr id="26" name="Freeform: Shape 25">
              <a:extLst>
                <a:ext uri="{FF2B5EF4-FFF2-40B4-BE49-F238E27FC236}">
                  <a16:creationId xmlns:a16="http://schemas.microsoft.com/office/drawing/2014/main" id="{FA7EEE34-53D1-4DD7-86B6-382C04EC36F4}"/>
                </a:ext>
              </a:extLst>
            </p:cNvPr>
            <p:cNvSpPr/>
            <p:nvPr/>
          </p:nvSpPr>
          <p:spPr>
            <a:xfrm rot="20827010" flipH="1">
              <a:off x="8644563" y="-871018"/>
              <a:ext cx="246722" cy="1219950"/>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Lst>
              <a:ahLst/>
              <a:cxnLst>
                <a:cxn ang="0">
                  <a:pos x="connsiteX0" y="connsiteY0"/>
                </a:cxn>
                <a:cxn ang="0">
                  <a:pos x="connsiteX1" y="connsiteY1"/>
                </a:cxn>
              </a:cxnLst>
              <a:rect l="l" t="t" r="r" b="b"/>
              <a:pathLst>
                <a:path w="246722" h="1219950">
                  <a:moveTo>
                    <a:pt x="0" y="0"/>
                  </a:moveTo>
                  <a:cubicBezTo>
                    <a:pt x="68270" y="161323"/>
                    <a:pt x="325097" y="734227"/>
                    <a:pt x="223058" y="1219950"/>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Graphic 26">
            <a:extLst>
              <a:ext uri="{FF2B5EF4-FFF2-40B4-BE49-F238E27FC236}">
                <a16:creationId xmlns:a16="http://schemas.microsoft.com/office/drawing/2014/main" id="{60BFC15F-C5E6-427D-BC0D-360E749DCFA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53414" y="352428"/>
            <a:ext cx="437172" cy="437172"/>
          </a:xfrm>
          <a:prstGeom prst="rect">
            <a:avLst/>
          </a:prstGeom>
        </p:spPr>
      </p:pic>
      <p:pic>
        <p:nvPicPr>
          <p:cNvPr id="28" name="Graphic 27">
            <a:extLst>
              <a:ext uri="{FF2B5EF4-FFF2-40B4-BE49-F238E27FC236}">
                <a16:creationId xmlns:a16="http://schemas.microsoft.com/office/drawing/2014/main" id="{4181A633-392F-46B8-9BAD-A13EA76568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9310" y="2445561"/>
            <a:ext cx="437172" cy="437172"/>
          </a:xfrm>
          <a:prstGeom prst="rect">
            <a:avLst/>
          </a:prstGeom>
        </p:spPr>
      </p:pic>
      <p:grpSp>
        <p:nvGrpSpPr>
          <p:cNvPr id="29" name="Group 28">
            <a:extLst>
              <a:ext uri="{FF2B5EF4-FFF2-40B4-BE49-F238E27FC236}">
                <a16:creationId xmlns:a16="http://schemas.microsoft.com/office/drawing/2014/main" id="{46FD65E1-D565-45B7-982F-EBE3DF8B2048}"/>
              </a:ext>
            </a:extLst>
          </p:cNvPr>
          <p:cNvGrpSpPr/>
          <p:nvPr/>
        </p:nvGrpSpPr>
        <p:grpSpPr>
          <a:xfrm>
            <a:off x="5644008" y="4552239"/>
            <a:ext cx="858281" cy="437172"/>
            <a:chOff x="359351" y="4372149"/>
            <a:chExt cx="858281" cy="437172"/>
          </a:xfrm>
          <a:solidFill>
            <a:schemeClr val="accent2">
              <a:lumMod val="75000"/>
            </a:schemeClr>
          </a:solidFill>
        </p:grpSpPr>
        <p:pic>
          <p:nvPicPr>
            <p:cNvPr id="30" name="Graphic 29">
              <a:extLst>
                <a:ext uri="{FF2B5EF4-FFF2-40B4-BE49-F238E27FC236}">
                  <a16:creationId xmlns:a16="http://schemas.microsoft.com/office/drawing/2014/main" id="{902B2C57-DF9E-43C5-849E-7BBDC7DCE91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59351" y="4372149"/>
              <a:ext cx="437172" cy="437172"/>
            </a:xfrm>
            <a:prstGeom prst="rect">
              <a:avLst/>
            </a:prstGeom>
          </p:spPr>
        </p:pic>
        <p:pic>
          <p:nvPicPr>
            <p:cNvPr id="31" name="Graphic 30">
              <a:extLst>
                <a:ext uri="{FF2B5EF4-FFF2-40B4-BE49-F238E27FC236}">
                  <a16:creationId xmlns:a16="http://schemas.microsoft.com/office/drawing/2014/main" id="{781A47B0-30E7-461D-B5D8-95D5A5EF40D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80460" y="4372149"/>
              <a:ext cx="437172" cy="437172"/>
            </a:xfrm>
            <a:prstGeom prst="rect">
              <a:avLst/>
            </a:prstGeom>
          </p:spPr>
        </p:pic>
      </p:grpSp>
      <p:pic>
        <p:nvPicPr>
          <p:cNvPr id="32" name="Graphic 31">
            <a:extLst>
              <a:ext uri="{FF2B5EF4-FFF2-40B4-BE49-F238E27FC236}">
                <a16:creationId xmlns:a16="http://schemas.microsoft.com/office/drawing/2014/main" id="{F62E34C9-7D06-4F1C-A9CE-F69DC35C591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36113" y="3338850"/>
            <a:ext cx="948059" cy="517123"/>
          </a:xfrm>
          <a:prstGeom prst="rect">
            <a:avLst/>
          </a:prstGeom>
        </p:spPr>
      </p:pic>
      <p:pic>
        <p:nvPicPr>
          <p:cNvPr id="35" name="Graphic 34">
            <a:extLst>
              <a:ext uri="{FF2B5EF4-FFF2-40B4-BE49-F238E27FC236}">
                <a16:creationId xmlns:a16="http://schemas.microsoft.com/office/drawing/2014/main" id="{166576DF-4D98-432F-AA56-80DCE81B65F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000" b="21661"/>
          <a:stretch/>
        </p:blipFill>
        <p:spPr>
          <a:xfrm flipV="1">
            <a:off x="-2" y="0"/>
            <a:ext cx="1837642" cy="1496410"/>
          </a:xfrm>
          <a:prstGeom prst="rect">
            <a:avLst/>
          </a:prstGeom>
        </p:spPr>
      </p:pic>
    </p:spTree>
    <p:extLst>
      <p:ext uri="{BB962C8B-B14F-4D97-AF65-F5344CB8AC3E}">
        <p14:creationId xmlns:p14="http://schemas.microsoft.com/office/powerpoint/2010/main" val="4025846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Graphic 118">
            <a:extLst>
              <a:ext uri="{FF2B5EF4-FFF2-40B4-BE49-F238E27FC236}">
                <a16:creationId xmlns:a16="http://schemas.microsoft.com/office/drawing/2014/main" id="{19571D50-6B28-4424-AAC0-5245714E4B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460" y="4583127"/>
            <a:ext cx="437172" cy="437172"/>
          </a:xfrm>
          <a:prstGeom prst="rect">
            <a:avLst/>
          </a:prstGeom>
        </p:spPr>
      </p:pic>
      <p:grpSp>
        <p:nvGrpSpPr>
          <p:cNvPr id="94" name="Group 93">
            <a:extLst>
              <a:ext uri="{FF2B5EF4-FFF2-40B4-BE49-F238E27FC236}">
                <a16:creationId xmlns:a16="http://schemas.microsoft.com/office/drawing/2014/main" id="{84199404-A599-457F-96CF-546217CE0C91}"/>
              </a:ext>
            </a:extLst>
          </p:cNvPr>
          <p:cNvGrpSpPr/>
          <p:nvPr/>
        </p:nvGrpSpPr>
        <p:grpSpPr>
          <a:xfrm>
            <a:off x="8054762" y="-1030767"/>
            <a:ext cx="1084627" cy="3167395"/>
            <a:chOff x="7877474" y="-811197"/>
            <a:chExt cx="1084627" cy="3167395"/>
          </a:xfrm>
        </p:grpSpPr>
        <p:grpSp>
          <p:nvGrpSpPr>
            <p:cNvPr id="95" name="Group 94">
              <a:extLst>
                <a:ext uri="{FF2B5EF4-FFF2-40B4-BE49-F238E27FC236}">
                  <a16:creationId xmlns:a16="http://schemas.microsoft.com/office/drawing/2014/main" id="{233C7B54-74AF-43E6-9EF8-8F6715D52E9B}"/>
                </a:ext>
              </a:extLst>
            </p:cNvPr>
            <p:cNvGrpSpPr/>
            <p:nvPr/>
          </p:nvGrpSpPr>
          <p:grpSpPr>
            <a:xfrm rot="214046">
              <a:off x="8193193" y="-132535"/>
              <a:ext cx="768908" cy="2488733"/>
              <a:chOff x="8166064" y="-132499"/>
              <a:chExt cx="768908" cy="2488733"/>
            </a:xfrm>
          </p:grpSpPr>
          <p:pic>
            <p:nvPicPr>
              <p:cNvPr id="99" name="Graphic 98">
                <a:extLst>
                  <a:ext uri="{FF2B5EF4-FFF2-40B4-BE49-F238E27FC236}">
                    <a16:creationId xmlns:a16="http://schemas.microsoft.com/office/drawing/2014/main" id="{6794E009-DC13-4081-ABF9-E493702DA4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166064" y="1318819"/>
                <a:ext cx="768908" cy="1037415"/>
              </a:xfrm>
              <a:prstGeom prst="rect">
                <a:avLst/>
              </a:prstGeom>
            </p:spPr>
          </p:pic>
          <p:sp>
            <p:nvSpPr>
              <p:cNvPr id="100" name="Freeform: Shape 99">
                <a:extLst>
                  <a:ext uri="{FF2B5EF4-FFF2-40B4-BE49-F238E27FC236}">
                    <a16:creationId xmlns:a16="http://schemas.microsoft.com/office/drawing/2014/main" id="{D4DE8516-E267-4B6E-BE58-BB5F3B379770}"/>
                  </a:ext>
                </a:extLst>
              </p:cNvPr>
              <p:cNvSpPr/>
              <p:nvPr/>
            </p:nvSpPr>
            <p:spPr>
              <a:xfrm flipH="1">
                <a:off x="8463715" y="-132499"/>
                <a:ext cx="72736" cy="1476749"/>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121784"/>
                  <a:gd name="connsiteY0" fmla="*/ 0 h 1220445"/>
                  <a:gd name="connsiteX1" fmla="*/ 81344 w 121784"/>
                  <a:gd name="connsiteY1" fmla="*/ 1220445 h 1220445"/>
                  <a:gd name="connsiteX0" fmla="*/ 2316 w 111852"/>
                  <a:gd name="connsiteY0" fmla="*/ 0 h 1220445"/>
                  <a:gd name="connsiteX1" fmla="*/ 83660 w 111852"/>
                  <a:gd name="connsiteY1" fmla="*/ 1220445 h 1220445"/>
                  <a:gd name="connsiteX0" fmla="*/ 2316 w 111852"/>
                  <a:gd name="connsiteY0" fmla="*/ 0 h 1220445"/>
                  <a:gd name="connsiteX1" fmla="*/ 83660 w 111852"/>
                  <a:gd name="connsiteY1" fmla="*/ 1220445 h 1220445"/>
                  <a:gd name="connsiteX0" fmla="*/ 5675 w 87019"/>
                  <a:gd name="connsiteY0" fmla="*/ 0 h 1220445"/>
                  <a:gd name="connsiteX1" fmla="*/ 87019 w 87019"/>
                  <a:gd name="connsiteY1" fmla="*/ 1220445 h 1220445"/>
                  <a:gd name="connsiteX0" fmla="*/ 5675 w 87019"/>
                  <a:gd name="connsiteY0" fmla="*/ 0 h 1220445"/>
                  <a:gd name="connsiteX1" fmla="*/ 87019 w 87019"/>
                  <a:gd name="connsiteY1" fmla="*/ 1220445 h 1220445"/>
                  <a:gd name="connsiteX0" fmla="*/ 0 w 81344"/>
                  <a:gd name="connsiteY0" fmla="*/ 0 h 1220445"/>
                  <a:gd name="connsiteX1" fmla="*/ 81344 w 81344"/>
                  <a:gd name="connsiteY1" fmla="*/ 1220445 h 1220445"/>
                  <a:gd name="connsiteX0" fmla="*/ 0 w 81344"/>
                  <a:gd name="connsiteY0" fmla="*/ 0 h 1220445"/>
                  <a:gd name="connsiteX1" fmla="*/ 81344 w 81344"/>
                  <a:gd name="connsiteY1" fmla="*/ 1220445 h 1220445"/>
                  <a:gd name="connsiteX0" fmla="*/ 0 w 89316"/>
                  <a:gd name="connsiteY0" fmla="*/ 0 h 1220445"/>
                  <a:gd name="connsiteX1" fmla="*/ 81344 w 89316"/>
                  <a:gd name="connsiteY1" fmla="*/ 1220445 h 1220445"/>
                  <a:gd name="connsiteX0" fmla="*/ 41553 w 60055"/>
                  <a:gd name="connsiteY0" fmla="*/ 0 h 1221892"/>
                  <a:gd name="connsiteX1" fmla="*/ 0 w 60055"/>
                  <a:gd name="connsiteY1" fmla="*/ 1221892 h 1221892"/>
                  <a:gd name="connsiteX0" fmla="*/ 41553 w 48627"/>
                  <a:gd name="connsiteY0" fmla="*/ 0 h 1221892"/>
                  <a:gd name="connsiteX1" fmla="*/ 0 w 48627"/>
                  <a:gd name="connsiteY1" fmla="*/ 1221892 h 1221892"/>
                  <a:gd name="connsiteX0" fmla="*/ 41553 w 48627"/>
                  <a:gd name="connsiteY0" fmla="*/ 0 h 1221892"/>
                  <a:gd name="connsiteX1" fmla="*/ 0 w 48627"/>
                  <a:gd name="connsiteY1" fmla="*/ 1221892 h 1221892"/>
                  <a:gd name="connsiteX0" fmla="*/ 68018 w 72736"/>
                  <a:gd name="connsiteY0" fmla="*/ 0 h 1197575"/>
                  <a:gd name="connsiteX1" fmla="*/ 0 w 72736"/>
                  <a:gd name="connsiteY1" fmla="*/ 1197575 h 1197575"/>
                </a:gdLst>
                <a:ahLst/>
                <a:cxnLst>
                  <a:cxn ang="0">
                    <a:pos x="connsiteX0" y="connsiteY0"/>
                  </a:cxn>
                  <a:cxn ang="0">
                    <a:pos x="connsiteX1" y="connsiteY1"/>
                  </a:cxn>
                </a:cxnLst>
                <a:rect l="l" t="t" r="r" b="b"/>
                <a:pathLst>
                  <a:path w="72736" h="1197575">
                    <a:moveTo>
                      <a:pt x="68018" y="0"/>
                    </a:moveTo>
                    <a:cubicBezTo>
                      <a:pt x="89878" y="396423"/>
                      <a:pt x="30385" y="1152483"/>
                      <a:pt x="0" y="119757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 name="Group 95">
              <a:extLst>
                <a:ext uri="{FF2B5EF4-FFF2-40B4-BE49-F238E27FC236}">
                  <a16:creationId xmlns:a16="http://schemas.microsoft.com/office/drawing/2014/main" id="{FA3A7DCC-85F9-45DC-B28E-A0179CBECEBF}"/>
                </a:ext>
              </a:extLst>
            </p:cNvPr>
            <p:cNvGrpSpPr/>
            <p:nvPr/>
          </p:nvGrpSpPr>
          <p:grpSpPr>
            <a:xfrm rot="20886599">
              <a:off x="7877474" y="-811197"/>
              <a:ext cx="702825" cy="2152942"/>
              <a:chOff x="7896785" y="-828208"/>
              <a:chExt cx="702825" cy="2152942"/>
            </a:xfrm>
          </p:grpSpPr>
          <p:pic>
            <p:nvPicPr>
              <p:cNvPr id="97" name="Graphic 96">
                <a:extLst>
                  <a:ext uri="{FF2B5EF4-FFF2-40B4-BE49-F238E27FC236}">
                    <a16:creationId xmlns:a16="http://schemas.microsoft.com/office/drawing/2014/main" id="{38C8D628-31E0-47AA-BE3F-421EA2554E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896785" y="379953"/>
                <a:ext cx="702825" cy="944781"/>
              </a:xfrm>
              <a:prstGeom prst="rect">
                <a:avLst/>
              </a:prstGeom>
            </p:spPr>
          </p:pic>
          <p:sp>
            <p:nvSpPr>
              <p:cNvPr id="98" name="Freeform: Shape 97">
                <a:extLst>
                  <a:ext uri="{FF2B5EF4-FFF2-40B4-BE49-F238E27FC236}">
                    <a16:creationId xmlns:a16="http://schemas.microsoft.com/office/drawing/2014/main" id="{FF9D2B2B-9636-4DD4-B749-930CDC39E37F}"/>
                  </a:ext>
                </a:extLst>
              </p:cNvPr>
              <p:cNvSpPr/>
              <p:nvPr/>
            </p:nvSpPr>
            <p:spPr>
              <a:xfrm rot="772990">
                <a:off x="8271126" y="-828208"/>
                <a:ext cx="223058" cy="1219950"/>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246722"/>
                  <a:gd name="connsiteY0" fmla="*/ 0 h 1219950"/>
                  <a:gd name="connsiteX1" fmla="*/ 223058 w 246722"/>
                  <a:gd name="connsiteY1" fmla="*/ 1219950 h 1219950"/>
                  <a:gd name="connsiteX0" fmla="*/ 0 w 223058"/>
                  <a:gd name="connsiteY0" fmla="*/ 0 h 1219950"/>
                  <a:gd name="connsiteX1" fmla="*/ 223058 w 223058"/>
                  <a:gd name="connsiteY1" fmla="*/ 1219950 h 1219950"/>
                </a:gdLst>
                <a:ahLst/>
                <a:cxnLst>
                  <a:cxn ang="0">
                    <a:pos x="connsiteX0" y="connsiteY0"/>
                  </a:cxn>
                  <a:cxn ang="0">
                    <a:pos x="connsiteX1" y="connsiteY1"/>
                  </a:cxn>
                </a:cxnLst>
                <a:rect l="l" t="t" r="r" b="b"/>
                <a:pathLst>
                  <a:path w="223058" h="1219950">
                    <a:moveTo>
                      <a:pt x="0" y="0"/>
                    </a:moveTo>
                    <a:cubicBezTo>
                      <a:pt x="68270" y="161323"/>
                      <a:pt x="217707" y="729779"/>
                      <a:pt x="223058" y="12199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01" name="Graphic 100">
            <a:extLst>
              <a:ext uri="{FF2B5EF4-FFF2-40B4-BE49-F238E27FC236}">
                <a16:creationId xmlns:a16="http://schemas.microsoft.com/office/drawing/2014/main" id="{36F82D00-30A5-4F02-AD80-E95BF3A2F2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4044" y="2477892"/>
            <a:ext cx="437172" cy="437172"/>
          </a:xfrm>
          <a:prstGeom prst="rect">
            <a:avLst/>
          </a:prstGeom>
        </p:spPr>
      </p:pic>
      <p:grpSp>
        <p:nvGrpSpPr>
          <p:cNvPr id="102" name="Group 101">
            <a:extLst>
              <a:ext uri="{FF2B5EF4-FFF2-40B4-BE49-F238E27FC236}">
                <a16:creationId xmlns:a16="http://schemas.microsoft.com/office/drawing/2014/main" id="{ECFD071C-E7C1-467F-A675-C104DB69F67D}"/>
              </a:ext>
            </a:extLst>
          </p:cNvPr>
          <p:cNvGrpSpPr/>
          <p:nvPr/>
        </p:nvGrpSpPr>
        <p:grpSpPr>
          <a:xfrm>
            <a:off x="5614108" y="4585779"/>
            <a:ext cx="858281" cy="437172"/>
            <a:chOff x="359351" y="4372149"/>
            <a:chExt cx="858281" cy="437172"/>
          </a:xfrm>
          <a:solidFill>
            <a:schemeClr val="bg1">
              <a:lumMod val="90000"/>
            </a:schemeClr>
          </a:solidFill>
        </p:grpSpPr>
        <p:pic>
          <p:nvPicPr>
            <p:cNvPr id="103" name="Graphic 102">
              <a:extLst>
                <a:ext uri="{FF2B5EF4-FFF2-40B4-BE49-F238E27FC236}">
                  <a16:creationId xmlns:a16="http://schemas.microsoft.com/office/drawing/2014/main" id="{25A73774-B978-4BD2-88D5-6B23354E94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9351" y="4372149"/>
              <a:ext cx="437172" cy="437172"/>
            </a:xfrm>
            <a:prstGeom prst="rect">
              <a:avLst/>
            </a:prstGeom>
          </p:spPr>
        </p:pic>
        <p:pic>
          <p:nvPicPr>
            <p:cNvPr id="104" name="Graphic 103">
              <a:extLst>
                <a:ext uri="{FF2B5EF4-FFF2-40B4-BE49-F238E27FC236}">
                  <a16:creationId xmlns:a16="http://schemas.microsoft.com/office/drawing/2014/main" id="{88B73391-0EC3-428A-BEF5-2AAD906C22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0460" y="4372149"/>
              <a:ext cx="437172" cy="437172"/>
            </a:xfrm>
            <a:prstGeom prst="rect">
              <a:avLst/>
            </a:prstGeom>
          </p:spPr>
        </p:pic>
      </p:grpSp>
      <p:pic>
        <p:nvPicPr>
          <p:cNvPr id="110" name="Graphic 109">
            <a:extLst>
              <a:ext uri="{FF2B5EF4-FFF2-40B4-BE49-F238E27FC236}">
                <a16:creationId xmlns:a16="http://schemas.microsoft.com/office/drawing/2014/main" id="{F3458F78-2434-475C-8FED-19663C7D6C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68937" y="179760"/>
            <a:ext cx="437172" cy="437172"/>
          </a:xfrm>
          <a:prstGeom prst="rect">
            <a:avLst/>
          </a:prstGeom>
        </p:spPr>
      </p:pic>
      <p:pic>
        <p:nvPicPr>
          <p:cNvPr id="113" name="Graphic 112">
            <a:extLst>
              <a:ext uri="{FF2B5EF4-FFF2-40B4-BE49-F238E27FC236}">
                <a16:creationId xmlns:a16="http://schemas.microsoft.com/office/drawing/2014/main" id="{F5E3EC87-A2B5-40E3-BD37-D0B44D07AF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73223" y="3076656"/>
            <a:ext cx="612783" cy="415446"/>
          </a:xfrm>
          <a:prstGeom prst="rect">
            <a:avLst/>
          </a:prstGeom>
        </p:spPr>
      </p:pic>
      <p:pic>
        <p:nvPicPr>
          <p:cNvPr id="117" name="Graphic 116">
            <a:extLst>
              <a:ext uri="{FF2B5EF4-FFF2-40B4-BE49-F238E27FC236}">
                <a16:creationId xmlns:a16="http://schemas.microsoft.com/office/drawing/2014/main" id="{92E61B96-DE66-4DD1-A619-FABDB3FD6B14}"/>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87800" y="3236276"/>
            <a:ext cx="310931" cy="310931"/>
          </a:xfrm>
          <a:prstGeom prst="rect">
            <a:avLst/>
          </a:prstGeom>
        </p:spPr>
      </p:pic>
      <p:pic>
        <p:nvPicPr>
          <p:cNvPr id="118" name="Graphic 117">
            <a:extLst>
              <a:ext uri="{FF2B5EF4-FFF2-40B4-BE49-F238E27FC236}">
                <a16:creationId xmlns:a16="http://schemas.microsoft.com/office/drawing/2014/main" id="{EE1AD3F9-1135-4F92-BCFE-C3EF1F193FA3}"/>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397614">
            <a:off x="6416153" y="2683800"/>
            <a:ext cx="174913" cy="174913"/>
          </a:xfrm>
          <a:prstGeom prst="rect">
            <a:avLst/>
          </a:prstGeom>
        </p:spPr>
      </p:pic>
      <p:pic>
        <p:nvPicPr>
          <p:cNvPr id="50" name="Graphic 49">
            <a:extLst>
              <a:ext uri="{FF2B5EF4-FFF2-40B4-BE49-F238E27FC236}">
                <a16:creationId xmlns:a16="http://schemas.microsoft.com/office/drawing/2014/main" id="{F7BC7F87-B2A0-4399-9550-3F286DE2A2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84256" y="708693"/>
            <a:ext cx="1452987" cy="1427935"/>
          </a:xfrm>
          <a:prstGeom prst="rect">
            <a:avLst/>
          </a:prstGeom>
        </p:spPr>
      </p:pic>
      <p:grpSp>
        <p:nvGrpSpPr>
          <p:cNvPr id="41" name="Group 40">
            <a:extLst>
              <a:ext uri="{FF2B5EF4-FFF2-40B4-BE49-F238E27FC236}">
                <a16:creationId xmlns:a16="http://schemas.microsoft.com/office/drawing/2014/main" id="{A1DB6334-6D15-42C6-A0CF-501455883373}"/>
              </a:ext>
            </a:extLst>
          </p:cNvPr>
          <p:cNvGrpSpPr/>
          <p:nvPr/>
        </p:nvGrpSpPr>
        <p:grpSpPr>
          <a:xfrm>
            <a:off x="385295" y="415621"/>
            <a:ext cx="4963082" cy="4259895"/>
            <a:chOff x="385295" y="415621"/>
            <a:chExt cx="4963082" cy="4259895"/>
          </a:xfrm>
        </p:grpSpPr>
        <p:sp>
          <p:nvSpPr>
            <p:cNvPr id="35" name="Rectangle: Rounded Corners 34">
              <a:extLst>
                <a:ext uri="{FF2B5EF4-FFF2-40B4-BE49-F238E27FC236}">
                  <a16:creationId xmlns:a16="http://schemas.microsoft.com/office/drawing/2014/main" id="{983477ED-B203-4BE8-8BA8-3C90BC9350DE}"/>
                </a:ext>
              </a:extLst>
            </p:cNvPr>
            <p:cNvSpPr/>
            <p:nvPr/>
          </p:nvSpPr>
          <p:spPr>
            <a:xfrm>
              <a:off x="385295" y="415621"/>
              <a:ext cx="4963082" cy="4259895"/>
            </a:xfrm>
            <a:prstGeom prst="roundRect">
              <a:avLst>
                <a:gd name="adj" fmla="val 1267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2B3BC176-CBAF-4B70-A1E4-566745107F50}"/>
                </a:ext>
              </a:extLst>
            </p:cNvPr>
            <p:cNvSpPr/>
            <p:nvPr/>
          </p:nvSpPr>
          <p:spPr>
            <a:xfrm>
              <a:off x="519032" y="560373"/>
              <a:ext cx="4695608" cy="3970391"/>
            </a:xfrm>
            <a:prstGeom prst="roundRect">
              <a:avLst>
                <a:gd name="adj" fmla="val 112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031E79A8-DE3B-49C9-9AF8-B1B352C8959F}"/>
                </a:ext>
              </a:extLst>
            </p:cNvPr>
            <p:cNvSpPr/>
            <p:nvPr/>
          </p:nvSpPr>
          <p:spPr>
            <a:xfrm>
              <a:off x="627201" y="671749"/>
              <a:ext cx="4479270" cy="3747637"/>
            </a:xfrm>
            <a:prstGeom prst="roundRect">
              <a:avLst>
                <a:gd name="adj" fmla="val 86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 Placeholder 28">
            <a:extLst>
              <a:ext uri="{FF2B5EF4-FFF2-40B4-BE49-F238E27FC236}">
                <a16:creationId xmlns:a16="http://schemas.microsoft.com/office/drawing/2014/main" id="{874F16BA-D593-48DF-A7EE-49EFDE19E294}"/>
              </a:ext>
            </a:extLst>
          </p:cNvPr>
          <p:cNvSpPr txBox="1">
            <a:spLocks/>
          </p:cNvSpPr>
          <p:nvPr/>
        </p:nvSpPr>
        <p:spPr>
          <a:xfrm>
            <a:off x="787724" y="920823"/>
            <a:ext cx="4158224" cy="7296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thaiDist">
              <a:lnSpc>
                <a:spcPct val="105000"/>
              </a:lnSpc>
              <a:buNone/>
            </a:pPr>
            <a:r>
              <a:rPr lang="en-US" sz="1050" dirty="0"/>
              <a:t>Lorem Ipsum has been the industry's standard dummy text ever since the 1500s, when an unknown printer took a galley of type. Lorem Ipsum is simply dummy text of the printing and typesetting industry.</a:t>
            </a:r>
          </a:p>
          <a:p>
            <a:pPr marL="0" indent="0" algn="thaiDist">
              <a:lnSpc>
                <a:spcPct val="105000"/>
              </a:lnSpc>
              <a:buNone/>
            </a:pPr>
            <a:endParaRPr lang="en-US" sz="1050" dirty="0"/>
          </a:p>
        </p:txBody>
      </p:sp>
      <p:grpSp>
        <p:nvGrpSpPr>
          <p:cNvPr id="15" name="Group 14">
            <a:extLst>
              <a:ext uri="{FF2B5EF4-FFF2-40B4-BE49-F238E27FC236}">
                <a16:creationId xmlns:a16="http://schemas.microsoft.com/office/drawing/2014/main" id="{A0884837-FC86-4C89-9777-199EEA4E437F}"/>
              </a:ext>
            </a:extLst>
          </p:cNvPr>
          <p:cNvGrpSpPr/>
          <p:nvPr/>
        </p:nvGrpSpPr>
        <p:grpSpPr>
          <a:xfrm>
            <a:off x="901284" y="1784884"/>
            <a:ext cx="3931105" cy="2272316"/>
            <a:chOff x="819786" y="1766284"/>
            <a:chExt cx="3931105" cy="2565719"/>
          </a:xfrm>
        </p:grpSpPr>
        <p:grpSp>
          <p:nvGrpSpPr>
            <p:cNvPr id="16" name="Group 15">
              <a:extLst>
                <a:ext uri="{FF2B5EF4-FFF2-40B4-BE49-F238E27FC236}">
                  <a16:creationId xmlns:a16="http://schemas.microsoft.com/office/drawing/2014/main" id="{52A6D27D-DD16-43C6-B1B6-20AD520E3B9E}"/>
                </a:ext>
              </a:extLst>
            </p:cNvPr>
            <p:cNvGrpSpPr/>
            <p:nvPr/>
          </p:nvGrpSpPr>
          <p:grpSpPr>
            <a:xfrm>
              <a:off x="819786" y="1766284"/>
              <a:ext cx="3925886" cy="625894"/>
              <a:chOff x="780177" y="1654988"/>
              <a:chExt cx="3925886" cy="625894"/>
            </a:xfrm>
          </p:grpSpPr>
          <p:sp>
            <p:nvSpPr>
              <p:cNvPr id="29" name="Text Box 3">
                <a:extLst>
                  <a:ext uri="{FF2B5EF4-FFF2-40B4-BE49-F238E27FC236}">
                    <a16:creationId xmlns:a16="http://schemas.microsoft.com/office/drawing/2014/main" id="{4768758B-8F52-4E1C-AD55-C02936138900}"/>
                  </a:ext>
                </a:extLst>
              </p:cNvPr>
              <p:cNvSpPr txBox="1">
                <a:spLocks/>
              </p:cNvSpPr>
              <p:nvPr/>
            </p:nvSpPr>
            <p:spPr bwMode="auto">
              <a:xfrm>
                <a:off x="792087" y="1695808"/>
                <a:ext cx="2139953" cy="273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lnSpc>
                    <a:spcPct val="120000"/>
                  </a:lnSpc>
                  <a:defRPr/>
                </a:pPr>
                <a:r>
                  <a:rPr lang="en-US" altLang="x-none" sz="1600" b="1" dirty="0">
                    <a:latin typeface="+mj-lt"/>
                    <a:ea typeface="Open Sans" panose="020B0606030504020204" pitchFamily="34" charset="0"/>
                    <a:cs typeface="+mj-cs"/>
                    <a:sym typeface="Poppins Medium" charset="0"/>
                  </a:rPr>
                  <a:t>Skill #1</a:t>
                </a:r>
                <a:endParaRPr lang="x-none" altLang="x-none" sz="1600" b="1" dirty="0">
                  <a:latin typeface="+mj-lt"/>
                  <a:ea typeface="Open Sans" panose="020B0606030504020204" pitchFamily="34" charset="0"/>
                  <a:cs typeface="+mj-cs"/>
                  <a:sym typeface="Poppins Medium" charset="0"/>
                </a:endParaRPr>
              </a:p>
            </p:txBody>
          </p:sp>
          <p:sp>
            <p:nvSpPr>
              <p:cNvPr id="30" name="Text Box 3">
                <a:extLst>
                  <a:ext uri="{FF2B5EF4-FFF2-40B4-BE49-F238E27FC236}">
                    <a16:creationId xmlns:a16="http://schemas.microsoft.com/office/drawing/2014/main" id="{4FCD7534-6E3F-4B76-AF1A-C1A6066BCA5D}"/>
                  </a:ext>
                </a:extLst>
              </p:cNvPr>
              <p:cNvSpPr txBox="1">
                <a:spLocks/>
              </p:cNvSpPr>
              <p:nvPr/>
            </p:nvSpPr>
            <p:spPr bwMode="auto">
              <a:xfrm>
                <a:off x="4071469" y="1654988"/>
                <a:ext cx="588221" cy="273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r" eaLnBrk="1">
                  <a:lnSpc>
                    <a:spcPct val="120000"/>
                  </a:lnSpc>
                  <a:defRPr/>
                </a:pPr>
                <a:r>
                  <a:rPr lang="en-US" altLang="x-none" sz="1600" b="1" dirty="0">
                    <a:solidFill>
                      <a:schemeClr val="accent2"/>
                    </a:solidFill>
                    <a:latin typeface="+mj-lt"/>
                    <a:ea typeface="Open Sans" panose="020B0606030504020204" pitchFamily="34" charset="0"/>
                    <a:cs typeface="+mj-cs"/>
                    <a:sym typeface="Poppins Medium" charset="0"/>
                  </a:rPr>
                  <a:t>43%</a:t>
                </a:r>
                <a:endParaRPr lang="x-none" altLang="x-none" sz="1600" b="1" dirty="0">
                  <a:solidFill>
                    <a:schemeClr val="accent2"/>
                  </a:solidFill>
                  <a:latin typeface="+mj-lt"/>
                  <a:ea typeface="Open Sans" panose="020B0606030504020204" pitchFamily="34" charset="0"/>
                  <a:cs typeface="+mj-cs"/>
                  <a:sym typeface="Poppins Medium" charset="0"/>
                </a:endParaRPr>
              </a:p>
            </p:txBody>
          </p:sp>
          <p:grpSp>
            <p:nvGrpSpPr>
              <p:cNvPr id="31" name="Group 30">
                <a:extLst>
                  <a:ext uri="{FF2B5EF4-FFF2-40B4-BE49-F238E27FC236}">
                    <a16:creationId xmlns:a16="http://schemas.microsoft.com/office/drawing/2014/main" id="{ADB62066-0408-4B0A-9200-F856306ADBD8}"/>
                  </a:ext>
                </a:extLst>
              </p:cNvPr>
              <p:cNvGrpSpPr/>
              <p:nvPr/>
            </p:nvGrpSpPr>
            <p:grpSpPr>
              <a:xfrm>
                <a:off x="780177" y="2052151"/>
                <a:ext cx="3925886" cy="228731"/>
                <a:chOff x="994115" y="2113111"/>
                <a:chExt cx="3925886" cy="228731"/>
              </a:xfrm>
            </p:grpSpPr>
            <p:sp>
              <p:nvSpPr>
                <p:cNvPr id="32" name="undefined 15">
                  <a:extLst>
                    <a:ext uri="{FF2B5EF4-FFF2-40B4-BE49-F238E27FC236}">
                      <a16:creationId xmlns:a16="http://schemas.microsoft.com/office/drawing/2014/main" id="{C36F1BFF-89E5-4AFB-B6E8-E2EA19F483AB}"/>
                    </a:ext>
                  </a:extLst>
                </p:cNvPr>
                <p:cNvSpPr/>
                <p:nvPr/>
              </p:nvSpPr>
              <p:spPr>
                <a:xfrm>
                  <a:off x="1003843" y="2113111"/>
                  <a:ext cx="3916158" cy="228731"/>
                </a:xfrm>
                <a:prstGeom prst="roundRect">
                  <a:avLst>
                    <a:gd name="adj" fmla="val 50000"/>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sym typeface="Calibri Light"/>
                    </a:rPr>
                    <a:t> </a:t>
                  </a:r>
                </a:p>
              </p:txBody>
            </p:sp>
            <p:sp>
              <p:nvSpPr>
                <p:cNvPr id="33" name="undefined 21">
                  <a:extLst>
                    <a:ext uri="{FF2B5EF4-FFF2-40B4-BE49-F238E27FC236}">
                      <a16:creationId xmlns:a16="http://schemas.microsoft.com/office/drawing/2014/main" id="{57D931B6-0700-4CD6-A7FF-443EE45138AC}"/>
                    </a:ext>
                  </a:extLst>
                </p:cNvPr>
                <p:cNvSpPr/>
                <p:nvPr/>
              </p:nvSpPr>
              <p:spPr>
                <a:xfrm>
                  <a:off x="994115" y="2113111"/>
                  <a:ext cx="1867381" cy="228731"/>
                </a:xfrm>
                <a:prstGeom prst="roundRect">
                  <a:avLst>
                    <a:gd name="adj" fmla="val 50000"/>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sym typeface="Calibri Light"/>
                    </a:rPr>
                    <a:t> </a:t>
                  </a:r>
                </a:p>
              </p:txBody>
            </p:sp>
          </p:grpSp>
        </p:grpSp>
        <p:grpSp>
          <p:nvGrpSpPr>
            <p:cNvPr id="17" name="Group 16">
              <a:extLst>
                <a:ext uri="{FF2B5EF4-FFF2-40B4-BE49-F238E27FC236}">
                  <a16:creationId xmlns:a16="http://schemas.microsoft.com/office/drawing/2014/main" id="{967BBC23-AF6F-41C5-9556-CD37AB4388B4}"/>
                </a:ext>
              </a:extLst>
            </p:cNvPr>
            <p:cNvGrpSpPr/>
            <p:nvPr/>
          </p:nvGrpSpPr>
          <p:grpSpPr>
            <a:xfrm>
              <a:off x="819786" y="2736196"/>
              <a:ext cx="3925886" cy="625895"/>
              <a:chOff x="780177" y="2536139"/>
              <a:chExt cx="3925886" cy="625895"/>
            </a:xfrm>
          </p:grpSpPr>
          <p:sp>
            <p:nvSpPr>
              <p:cNvPr id="24" name="Text Box 3">
                <a:extLst>
                  <a:ext uri="{FF2B5EF4-FFF2-40B4-BE49-F238E27FC236}">
                    <a16:creationId xmlns:a16="http://schemas.microsoft.com/office/drawing/2014/main" id="{E5C88920-6661-4296-87DB-4646765663AB}"/>
                  </a:ext>
                </a:extLst>
              </p:cNvPr>
              <p:cNvSpPr txBox="1">
                <a:spLocks/>
              </p:cNvSpPr>
              <p:nvPr/>
            </p:nvSpPr>
            <p:spPr bwMode="auto">
              <a:xfrm>
                <a:off x="792087" y="2576959"/>
                <a:ext cx="2139953" cy="273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lnSpc>
                    <a:spcPct val="120000"/>
                  </a:lnSpc>
                  <a:defRPr/>
                </a:pPr>
                <a:r>
                  <a:rPr lang="en-US" altLang="x-none" sz="1600" b="1" dirty="0">
                    <a:latin typeface="+mj-lt"/>
                    <a:ea typeface="Open Sans" panose="020B0606030504020204" pitchFamily="34" charset="0"/>
                    <a:cs typeface="+mj-cs"/>
                    <a:sym typeface="Poppins Medium" charset="0"/>
                  </a:rPr>
                  <a:t>Skill #2</a:t>
                </a:r>
                <a:endParaRPr lang="x-none" altLang="x-none" sz="1600" b="1" dirty="0">
                  <a:latin typeface="+mj-lt"/>
                  <a:ea typeface="Open Sans" panose="020B0606030504020204" pitchFamily="34" charset="0"/>
                  <a:cs typeface="+mj-cs"/>
                  <a:sym typeface="Poppins Medium" charset="0"/>
                </a:endParaRPr>
              </a:p>
            </p:txBody>
          </p:sp>
          <p:sp>
            <p:nvSpPr>
              <p:cNvPr id="25" name="Text Box 3">
                <a:extLst>
                  <a:ext uri="{FF2B5EF4-FFF2-40B4-BE49-F238E27FC236}">
                    <a16:creationId xmlns:a16="http://schemas.microsoft.com/office/drawing/2014/main" id="{E528361D-1D98-443A-B491-AF82C08C8ABE}"/>
                  </a:ext>
                </a:extLst>
              </p:cNvPr>
              <p:cNvSpPr txBox="1">
                <a:spLocks/>
              </p:cNvSpPr>
              <p:nvPr/>
            </p:nvSpPr>
            <p:spPr bwMode="auto">
              <a:xfrm>
                <a:off x="4071469" y="2536139"/>
                <a:ext cx="588221" cy="273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r" eaLnBrk="1">
                  <a:lnSpc>
                    <a:spcPct val="120000"/>
                  </a:lnSpc>
                  <a:defRPr/>
                </a:pPr>
                <a:r>
                  <a:rPr lang="en-US" altLang="x-none" sz="1600" b="1" dirty="0">
                    <a:solidFill>
                      <a:schemeClr val="accent2"/>
                    </a:solidFill>
                    <a:latin typeface="+mj-lt"/>
                    <a:ea typeface="Open Sans" panose="020B0606030504020204" pitchFamily="34" charset="0"/>
                    <a:cs typeface="+mj-cs"/>
                    <a:sym typeface="Poppins Medium" charset="0"/>
                  </a:rPr>
                  <a:t>18%</a:t>
                </a:r>
                <a:endParaRPr lang="x-none" altLang="x-none" sz="1600" b="1" dirty="0">
                  <a:solidFill>
                    <a:schemeClr val="accent2"/>
                  </a:solidFill>
                  <a:latin typeface="+mj-lt"/>
                  <a:ea typeface="Open Sans" panose="020B0606030504020204" pitchFamily="34" charset="0"/>
                  <a:cs typeface="+mj-cs"/>
                  <a:sym typeface="Poppins Medium" charset="0"/>
                </a:endParaRPr>
              </a:p>
            </p:txBody>
          </p:sp>
          <p:grpSp>
            <p:nvGrpSpPr>
              <p:cNvPr id="26" name="Group 25">
                <a:extLst>
                  <a:ext uri="{FF2B5EF4-FFF2-40B4-BE49-F238E27FC236}">
                    <a16:creationId xmlns:a16="http://schemas.microsoft.com/office/drawing/2014/main" id="{001FB3FC-E656-409C-8A36-A5C219B3AC10}"/>
                  </a:ext>
                </a:extLst>
              </p:cNvPr>
              <p:cNvGrpSpPr/>
              <p:nvPr/>
            </p:nvGrpSpPr>
            <p:grpSpPr>
              <a:xfrm>
                <a:off x="780177" y="2933303"/>
                <a:ext cx="3925886" cy="228731"/>
                <a:chOff x="994115" y="2994263"/>
                <a:chExt cx="3925886" cy="228731"/>
              </a:xfrm>
            </p:grpSpPr>
            <p:sp>
              <p:nvSpPr>
                <p:cNvPr id="27" name="undefined 24">
                  <a:extLst>
                    <a:ext uri="{FF2B5EF4-FFF2-40B4-BE49-F238E27FC236}">
                      <a16:creationId xmlns:a16="http://schemas.microsoft.com/office/drawing/2014/main" id="{335E3C55-27EC-42B6-9B77-31B04F4D7AE2}"/>
                    </a:ext>
                  </a:extLst>
                </p:cNvPr>
                <p:cNvSpPr/>
                <p:nvPr/>
              </p:nvSpPr>
              <p:spPr>
                <a:xfrm>
                  <a:off x="1003843" y="2994263"/>
                  <a:ext cx="3916158" cy="228731"/>
                </a:xfrm>
                <a:prstGeom prst="roundRect">
                  <a:avLst>
                    <a:gd name="adj" fmla="val 50000"/>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sym typeface="Calibri Light"/>
                    </a:rPr>
                    <a:t> </a:t>
                  </a:r>
                </a:p>
              </p:txBody>
            </p:sp>
            <p:sp>
              <p:nvSpPr>
                <p:cNvPr id="28" name="undefined 26">
                  <a:extLst>
                    <a:ext uri="{FF2B5EF4-FFF2-40B4-BE49-F238E27FC236}">
                      <a16:creationId xmlns:a16="http://schemas.microsoft.com/office/drawing/2014/main" id="{9DB7635B-82F9-478D-AE35-6417CBC2B179}"/>
                    </a:ext>
                  </a:extLst>
                </p:cNvPr>
                <p:cNvSpPr/>
                <p:nvPr/>
              </p:nvSpPr>
              <p:spPr>
                <a:xfrm>
                  <a:off x="994115" y="2994263"/>
                  <a:ext cx="778075" cy="228731"/>
                </a:xfrm>
                <a:prstGeom prst="roundRect">
                  <a:avLst>
                    <a:gd name="adj" fmla="val 50000"/>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sym typeface="Calibri Light"/>
                    </a:rPr>
                    <a:t> </a:t>
                  </a:r>
                </a:p>
              </p:txBody>
            </p:sp>
          </p:grpSp>
        </p:grpSp>
        <p:grpSp>
          <p:nvGrpSpPr>
            <p:cNvPr id="18" name="Group 17">
              <a:extLst>
                <a:ext uri="{FF2B5EF4-FFF2-40B4-BE49-F238E27FC236}">
                  <a16:creationId xmlns:a16="http://schemas.microsoft.com/office/drawing/2014/main" id="{4B76DCD8-B734-4AF2-A077-9FE1E06549B6}"/>
                </a:ext>
              </a:extLst>
            </p:cNvPr>
            <p:cNvGrpSpPr/>
            <p:nvPr/>
          </p:nvGrpSpPr>
          <p:grpSpPr>
            <a:xfrm>
              <a:off x="825005" y="3706108"/>
              <a:ext cx="3925886" cy="625895"/>
              <a:chOff x="785396" y="3513172"/>
              <a:chExt cx="3925886" cy="625895"/>
            </a:xfrm>
          </p:grpSpPr>
          <p:sp>
            <p:nvSpPr>
              <p:cNvPr id="19" name="Text Box 3">
                <a:extLst>
                  <a:ext uri="{FF2B5EF4-FFF2-40B4-BE49-F238E27FC236}">
                    <a16:creationId xmlns:a16="http://schemas.microsoft.com/office/drawing/2014/main" id="{09D5BEC2-D169-4EC8-8BAD-440A3DA706C9}"/>
                  </a:ext>
                </a:extLst>
              </p:cNvPr>
              <p:cNvSpPr txBox="1">
                <a:spLocks/>
              </p:cNvSpPr>
              <p:nvPr/>
            </p:nvSpPr>
            <p:spPr bwMode="auto">
              <a:xfrm>
                <a:off x="797306" y="3553992"/>
                <a:ext cx="2139953" cy="273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lnSpc>
                    <a:spcPct val="120000"/>
                  </a:lnSpc>
                  <a:defRPr/>
                </a:pPr>
                <a:r>
                  <a:rPr lang="en-US" altLang="x-none" sz="1600" b="1" dirty="0">
                    <a:latin typeface="+mj-lt"/>
                    <a:ea typeface="Open Sans" panose="020B0606030504020204" pitchFamily="34" charset="0"/>
                    <a:cs typeface="+mj-cs"/>
                    <a:sym typeface="Poppins Medium" charset="0"/>
                  </a:rPr>
                  <a:t>Skill #3</a:t>
                </a:r>
                <a:endParaRPr lang="x-none" altLang="x-none" sz="1600" b="1" dirty="0">
                  <a:latin typeface="+mj-lt"/>
                  <a:ea typeface="Open Sans" panose="020B0606030504020204" pitchFamily="34" charset="0"/>
                  <a:cs typeface="+mj-cs"/>
                  <a:sym typeface="Poppins Medium" charset="0"/>
                </a:endParaRPr>
              </a:p>
            </p:txBody>
          </p:sp>
          <p:sp>
            <p:nvSpPr>
              <p:cNvPr id="20" name="Text Box 3">
                <a:extLst>
                  <a:ext uri="{FF2B5EF4-FFF2-40B4-BE49-F238E27FC236}">
                    <a16:creationId xmlns:a16="http://schemas.microsoft.com/office/drawing/2014/main" id="{D2AC527F-ABA9-46BA-BAF9-1C4F6170B0AD}"/>
                  </a:ext>
                </a:extLst>
              </p:cNvPr>
              <p:cNvSpPr txBox="1">
                <a:spLocks/>
              </p:cNvSpPr>
              <p:nvPr/>
            </p:nvSpPr>
            <p:spPr bwMode="auto">
              <a:xfrm>
                <a:off x="4071469" y="3513172"/>
                <a:ext cx="588221" cy="273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r" eaLnBrk="1">
                  <a:lnSpc>
                    <a:spcPct val="120000"/>
                  </a:lnSpc>
                  <a:defRPr/>
                </a:pPr>
                <a:r>
                  <a:rPr lang="en-US" altLang="x-none" sz="1600" b="1" dirty="0">
                    <a:solidFill>
                      <a:schemeClr val="accent2"/>
                    </a:solidFill>
                    <a:latin typeface="+mj-lt"/>
                    <a:ea typeface="Open Sans" panose="020B0606030504020204" pitchFamily="34" charset="0"/>
                    <a:cs typeface="+mj-cs"/>
                    <a:sym typeface="Poppins Medium" charset="0"/>
                  </a:rPr>
                  <a:t>76%</a:t>
                </a:r>
                <a:endParaRPr lang="x-none" altLang="x-none" sz="1600" b="1" dirty="0">
                  <a:solidFill>
                    <a:schemeClr val="accent2"/>
                  </a:solidFill>
                  <a:latin typeface="+mj-lt"/>
                  <a:ea typeface="Open Sans" panose="020B0606030504020204" pitchFamily="34" charset="0"/>
                  <a:cs typeface="+mj-cs"/>
                  <a:sym typeface="Poppins Medium" charset="0"/>
                </a:endParaRPr>
              </a:p>
            </p:txBody>
          </p:sp>
          <p:grpSp>
            <p:nvGrpSpPr>
              <p:cNvPr id="21" name="Group 20">
                <a:extLst>
                  <a:ext uri="{FF2B5EF4-FFF2-40B4-BE49-F238E27FC236}">
                    <a16:creationId xmlns:a16="http://schemas.microsoft.com/office/drawing/2014/main" id="{C462AB99-9CF8-4123-98ED-D9165E9D92D9}"/>
                  </a:ext>
                </a:extLst>
              </p:cNvPr>
              <p:cNvGrpSpPr/>
              <p:nvPr/>
            </p:nvGrpSpPr>
            <p:grpSpPr>
              <a:xfrm>
                <a:off x="785396" y="3910336"/>
                <a:ext cx="3925886" cy="228731"/>
                <a:chOff x="999334" y="3971296"/>
                <a:chExt cx="3925886" cy="228731"/>
              </a:xfrm>
            </p:grpSpPr>
            <p:sp>
              <p:nvSpPr>
                <p:cNvPr id="22" name="undefined 29">
                  <a:extLst>
                    <a:ext uri="{FF2B5EF4-FFF2-40B4-BE49-F238E27FC236}">
                      <a16:creationId xmlns:a16="http://schemas.microsoft.com/office/drawing/2014/main" id="{5B5D46C0-43DA-47B7-B5A8-B63D4B6236C1}"/>
                    </a:ext>
                  </a:extLst>
                </p:cNvPr>
                <p:cNvSpPr/>
                <p:nvPr/>
              </p:nvSpPr>
              <p:spPr>
                <a:xfrm>
                  <a:off x="1009062" y="3971296"/>
                  <a:ext cx="3916158" cy="228731"/>
                </a:xfrm>
                <a:prstGeom prst="roundRect">
                  <a:avLst>
                    <a:gd name="adj" fmla="val 50000"/>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sym typeface="Calibri Light"/>
                    </a:rPr>
                    <a:t> </a:t>
                  </a:r>
                </a:p>
              </p:txBody>
            </p:sp>
            <p:sp>
              <p:nvSpPr>
                <p:cNvPr id="23" name="undefined 31">
                  <a:extLst>
                    <a:ext uri="{FF2B5EF4-FFF2-40B4-BE49-F238E27FC236}">
                      <a16:creationId xmlns:a16="http://schemas.microsoft.com/office/drawing/2014/main" id="{0ECB3066-AC4F-4633-9414-347D728F7FF6}"/>
                    </a:ext>
                  </a:extLst>
                </p:cNvPr>
                <p:cNvSpPr/>
                <p:nvPr/>
              </p:nvSpPr>
              <p:spPr>
                <a:xfrm>
                  <a:off x="999334" y="3971296"/>
                  <a:ext cx="3112302" cy="228731"/>
                </a:xfrm>
                <a:prstGeom prst="roundRect">
                  <a:avLst>
                    <a:gd name="adj" fmla="val 50000"/>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sym typeface="Calibri Light"/>
                    </a:rPr>
                    <a:t> </a:t>
                  </a:r>
                </a:p>
              </p:txBody>
            </p:sp>
          </p:grpSp>
        </p:grpSp>
      </p:grpSp>
      <p:pic>
        <p:nvPicPr>
          <p:cNvPr id="49" name="Picture 48">
            <a:extLst>
              <a:ext uri="{FF2B5EF4-FFF2-40B4-BE49-F238E27FC236}">
                <a16:creationId xmlns:a16="http://schemas.microsoft.com/office/drawing/2014/main" id="{4AF0AAEC-F4C2-4459-BD31-B288351738DD}"/>
              </a:ext>
            </a:extLst>
          </p:cNvPr>
          <p:cNvPicPr>
            <a:picLocks noChangeAspect="1"/>
          </p:cNvPicPr>
          <p:nvPr/>
        </p:nvPicPr>
        <p:blipFill rotWithShape="1">
          <a:blip r:embed="rId14">
            <a:extLst>
              <a:ext uri="{28A0092B-C50C-407E-A947-70E740481C1C}">
                <a14:useLocalDpi xmlns:a14="http://schemas.microsoft.com/office/drawing/2010/main" val="0"/>
              </a:ext>
            </a:extLst>
          </a:blip>
          <a:srcRect l="6000" t="3993" r="11442" b="10440"/>
          <a:stretch/>
        </p:blipFill>
        <p:spPr>
          <a:xfrm>
            <a:off x="5508900" y="0"/>
            <a:ext cx="3635100" cy="5143500"/>
          </a:xfrm>
          <a:prstGeom prst="rect">
            <a:avLst/>
          </a:prstGeom>
        </p:spPr>
      </p:pic>
      <p:pic>
        <p:nvPicPr>
          <p:cNvPr id="105" name="Graphic 104">
            <a:extLst>
              <a:ext uri="{FF2B5EF4-FFF2-40B4-BE49-F238E27FC236}">
                <a16:creationId xmlns:a16="http://schemas.microsoft.com/office/drawing/2014/main" id="{AC2B1632-0DE3-418F-8F51-0D8A738052B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294307" y="189016"/>
            <a:ext cx="947006" cy="516548"/>
          </a:xfrm>
          <a:prstGeom prst="rect">
            <a:avLst/>
          </a:prstGeom>
        </p:spPr>
      </p:pic>
      <p:pic>
        <p:nvPicPr>
          <p:cNvPr id="88" name="Graphic 87">
            <a:extLst>
              <a:ext uri="{FF2B5EF4-FFF2-40B4-BE49-F238E27FC236}">
                <a16:creationId xmlns:a16="http://schemas.microsoft.com/office/drawing/2014/main" id="{C0BB804F-EC07-4E67-A175-859DA0136EF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12218" y="2939628"/>
            <a:ext cx="258189" cy="265897"/>
          </a:xfrm>
          <a:prstGeom prst="rect">
            <a:avLst/>
          </a:prstGeom>
        </p:spPr>
      </p:pic>
      <p:pic>
        <p:nvPicPr>
          <p:cNvPr id="89" name="Graphic 88">
            <a:extLst>
              <a:ext uri="{FF2B5EF4-FFF2-40B4-BE49-F238E27FC236}">
                <a16:creationId xmlns:a16="http://schemas.microsoft.com/office/drawing/2014/main" id="{8C3E595B-9594-4CDA-89EB-60158D6664D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0458674">
            <a:off x="6191673" y="3371816"/>
            <a:ext cx="258189" cy="238825"/>
          </a:xfrm>
          <a:prstGeom prst="rect">
            <a:avLst/>
          </a:prstGeom>
        </p:spPr>
      </p:pic>
      <p:pic>
        <p:nvPicPr>
          <p:cNvPr id="106" name="Graphic 105">
            <a:extLst>
              <a:ext uri="{FF2B5EF4-FFF2-40B4-BE49-F238E27FC236}">
                <a16:creationId xmlns:a16="http://schemas.microsoft.com/office/drawing/2014/main" id="{B9868F36-D663-4C1D-98E5-AC99BAE95B6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307771" y="3700148"/>
            <a:ext cx="856621" cy="453505"/>
          </a:xfrm>
          <a:prstGeom prst="rect">
            <a:avLst/>
          </a:prstGeom>
        </p:spPr>
      </p:pic>
      <p:grpSp>
        <p:nvGrpSpPr>
          <p:cNvPr id="91" name="Group 90">
            <a:extLst>
              <a:ext uri="{FF2B5EF4-FFF2-40B4-BE49-F238E27FC236}">
                <a16:creationId xmlns:a16="http://schemas.microsoft.com/office/drawing/2014/main" id="{C05E6B50-83E8-4313-AC30-397AC770D80F}"/>
              </a:ext>
            </a:extLst>
          </p:cNvPr>
          <p:cNvGrpSpPr/>
          <p:nvPr/>
        </p:nvGrpSpPr>
        <p:grpSpPr>
          <a:xfrm>
            <a:off x="135315" y="-1425196"/>
            <a:ext cx="746130" cy="3387710"/>
            <a:chOff x="381637" y="-106638"/>
            <a:chExt cx="582924" cy="2646694"/>
          </a:xfrm>
        </p:grpSpPr>
        <p:pic>
          <p:nvPicPr>
            <p:cNvPr id="92" name="Graphic 91">
              <a:extLst>
                <a:ext uri="{FF2B5EF4-FFF2-40B4-BE49-F238E27FC236}">
                  <a16:creationId xmlns:a16="http://schemas.microsoft.com/office/drawing/2014/main" id="{0AA1891A-97DC-4A55-802E-59DCB6322A8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81637" y="1107034"/>
              <a:ext cx="582924" cy="1433022"/>
            </a:xfrm>
            <a:prstGeom prst="rect">
              <a:avLst/>
            </a:prstGeom>
          </p:spPr>
        </p:pic>
        <p:sp>
          <p:nvSpPr>
            <p:cNvPr id="93" name="Freeform: Shape 92">
              <a:extLst>
                <a:ext uri="{FF2B5EF4-FFF2-40B4-BE49-F238E27FC236}">
                  <a16:creationId xmlns:a16="http://schemas.microsoft.com/office/drawing/2014/main" id="{8FA08863-BB6E-47C7-8F21-1D0AEEBB9755}"/>
                </a:ext>
              </a:extLst>
            </p:cNvPr>
            <p:cNvSpPr/>
            <p:nvPr userDrawn="1"/>
          </p:nvSpPr>
          <p:spPr>
            <a:xfrm>
              <a:off x="635199" y="-106638"/>
              <a:ext cx="142973" cy="1233598"/>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246722"/>
                <a:gd name="connsiteY0" fmla="*/ 0 h 1219950"/>
                <a:gd name="connsiteX1" fmla="*/ 223058 w 246722"/>
                <a:gd name="connsiteY1" fmla="*/ 1219950 h 1219950"/>
                <a:gd name="connsiteX0" fmla="*/ 0 w 142973"/>
                <a:gd name="connsiteY0" fmla="*/ 0 h 1233598"/>
                <a:gd name="connsiteX1" fmla="*/ 107052 w 142973"/>
                <a:gd name="connsiteY1" fmla="*/ 1233598 h 1233598"/>
              </a:gdLst>
              <a:ahLst/>
              <a:cxnLst>
                <a:cxn ang="0">
                  <a:pos x="connsiteX0" y="connsiteY0"/>
                </a:cxn>
                <a:cxn ang="0">
                  <a:pos x="connsiteX1" y="connsiteY1"/>
                </a:cxn>
              </a:cxnLst>
              <a:rect l="l" t="t" r="r" b="b"/>
              <a:pathLst>
                <a:path w="142973" h="1233598">
                  <a:moveTo>
                    <a:pt x="0" y="0"/>
                  </a:moveTo>
                  <a:cubicBezTo>
                    <a:pt x="68270" y="161323"/>
                    <a:pt x="209091" y="747875"/>
                    <a:pt x="107052" y="123359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 name="Group 106">
            <a:extLst>
              <a:ext uri="{FF2B5EF4-FFF2-40B4-BE49-F238E27FC236}">
                <a16:creationId xmlns:a16="http://schemas.microsoft.com/office/drawing/2014/main" id="{063DB4A0-282A-48FD-ADA4-A4EBFFDF00FE}"/>
              </a:ext>
            </a:extLst>
          </p:cNvPr>
          <p:cNvGrpSpPr/>
          <p:nvPr/>
        </p:nvGrpSpPr>
        <p:grpSpPr>
          <a:xfrm rot="823259">
            <a:off x="5107779" y="4250367"/>
            <a:ext cx="437589" cy="768154"/>
            <a:chOff x="5346928" y="3520565"/>
            <a:chExt cx="310788" cy="545564"/>
          </a:xfrm>
        </p:grpSpPr>
        <p:pic>
          <p:nvPicPr>
            <p:cNvPr id="108" name="Graphic 107">
              <a:extLst>
                <a:ext uri="{FF2B5EF4-FFF2-40B4-BE49-F238E27FC236}">
                  <a16:creationId xmlns:a16="http://schemas.microsoft.com/office/drawing/2014/main" id="{B1EE3DA1-E086-4500-B86D-20DD9EEB6308}"/>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485333" y="3520565"/>
              <a:ext cx="172383" cy="181002"/>
            </a:xfrm>
            <a:prstGeom prst="rect">
              <a:avLst/>
            </a:prstGeom>
          </p:spPr>
        </p:pic>
        <p:pic>
          <p:nvPicPr>
            <p:cNvPr id="109" name="Graphic 108">
              <a:extLst>
                <a:ext uri="{FF2B5EF4-FFF2-40B4-BE49-F238E27FC236}">
                  <a16:creationId xmlns:a16="http://schemas.microsoft.com/office/drawing/2014/main" id="{5E05C65F-79EF-475C-A16D-E3FAE661F946}"/>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346928" y="3779567"/>
              <a:ext cx="272917" cy="286562"/>
            </a:xfrm>
            <a:prstGeom prst="rect">
              <a:avLst/>
            </a:prstGeom>
          </p:spPr>
        </p:pic>
      </p:grpSp>
      <p:pic>
        <p:nvPicPr>
          <p:cNvPr id="114" name="Graphic 113">
            <a:extLst>
              <a:ext uri="{FF2B5EF4-FFF2-40B4-BE49-F238E27FC236}">
                <a16:creationId xmlns:a16="http://schemas.microsoft.com/office/drawing/2014/main" id="{1EC947BB-FEFD-4B7D-BD02-E8C826EE788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6292" y="3136420"/>
            <a:ext cx="681931" cy="563728"/>
          </a:xfrm>
          <a:prstGeom prst="rect">
            <a:avLst/>
          </a:prstGeom>
        </p:spPr>
      </p:pic>
      <p:pic>
        <p:nvPicPr>
          <p:cNvPr id="120" name="Graphic 119">
            <a:extLst>
              <a:ext uri="{FF2B5EF4-FFF2-40B4-BE49-F238E27FC236}">
                <a16:creationId xmlns:a16="http://schemas.microsoft.com/office/drawing/2014/main" id="{61B7028E-0082-47A1-8230-16ABCB8CF55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1637701">
            <a:off x="5741654" y="3684657"/>
            <a:ext cx="640955" cy="395482"/>
          </a:xfrm>
          <a:prstGeom prst="rect">
            <a:avLst/>
          </a:prstGeom>
        </p:spPr>
      </p:pic>
    </p:spTree>
    <p:extLst>
      <p:ext uri="{BB962C8B-B14F-4D97-AF65-F5344CB8AC3E}">
        <p14:creationId xmlns:p14="http://schemas.microsoft.com/office/powerpoint/2010/main" val="3041256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495B66B5-7AD9-4158-B2B1-3F6DF0E539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14375" y="199362"/>
            <a:ext cx="437172" cy="437172"/>
          </a:xfrm>
          <a:prstGeom prst="rect">
            <a:avLst/>
          </a:prstGeom>
        </p:spPr>
      </p:pic>
      <p:pic>
        <p:nvPicPr>
          <p:cNvPr id="41" name="Graphic 40">
            <a:extLst>
              <a:ext uri="{FF2B5EF4-FFF2-40B4-BE49-F238E27FC236}">
                <a16:creationId xmlns:a16="http://schemas.microsoft.com/office/drawing/2014/main" id="{FD1938EB-7BC1-4981-8344-D59C4C943B4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0000" b="26130"/>
          <a:stretch/>
        </p:blipFill>
        <p:spPr>
          <a:xfrm flipV="1">
            <a:off x="7306360" y="-1"/>
            <a:ext cx="1837640" cy="1411046"/>
          </a:xfrm>
          <a:prstGeom prst="rect">
            <a:avLst/>
          </a:prstGeom>
        </p:spPr>
      </p:pic>
      <p:sp>
        <p:nvSpPr>
          <p:cNvPr id="16" name="Text Placeholder 15">
            <a:extLst>
              <a:ext uri="{FF2B5EF4-FFF2-40B4-BE49-F238E27FC236}">
                <a16:creationId xmlns:a16="http://schemas.microsoft.com/office/drawing/2014/main" id="{3C34F89D-B772-4F02-9196-4193CB36470F}"/>
              </a:ext>
            </a:extLst>
          </p:cNvPr>
          <p:cNvSpPr>
            <a:spLocks noGrp="1"/>
          </p:cNvSpPr>
          <p:nvPr>
            <p:ph type="body" sz="quarter" idx="10"/>
          </p:nvPr>
        </p:nvSpPr>
        <p:spPr/>
        <p:txBody>
          <a:bodyPr/>
          <a:lstStyle/>
          <a:p>
            <a:pPr marL="0" indent="0">
              <a:buNone/>
            </a:pPr>
            <a:r>
              <a:rPr lang="en-US" dirty="0"/>
              <a:t>Thank You</a:t>
            </a:r>
          </a:p>
        </p:txBody>
      </p:sp>
      <p:sp>
        <p:nvSpPr>
          <p:cNvPr id="17" name="Text Placeholder 16">
            <a:extLst>
              <a:ext uri="{FF2B5EF4-FFF2-40B4-BE49-F238E27FC236}">
                <a16:creationId xmlns:a16="http://schemas.microsoft.com/office/drawing/2014/main" id="{C0E8617E-CC95-44EF-81CB-B2F5D21307FE}"/>
              </a:ext>
            </a:extLst>
          </p:cNvPr>
          <p:cNvSpPr>
            <a:spLocks noGrp="1"/>
          </p:cNvSpPr>
          <p:nvPr>
            <p:ph type="body" sz="quarter" idx="14"/>
          </p:nvPr>
        </p:nvSpPr>
        <p:spPr/>
        <p:txBody>
          <a:bodyPr/>
          <a:lstStyle/>
          <a:p>
            <a:r>
              <a:rPr lang="en-US" dirty="0"/>
              <a:t>POWERPOINTHUB.COM</a:t>
            </a:r>
          </a:p>
        </p:txBody>
      </p:sp>
      <p:grpSp>
        <p:nvGrpSpPr>
          <p:cNvPr id="18" name="Group 17">
            <a:extLst>
              <a:ext uri="{FF2B5EF4-FFF2-40B4-BE49-F238E27FC236}">
                <a16:creationId xmlns:a16="http://schemas.microsoft.com/office/drawing/2014/main" id="{32755055-1C93-40BA-826E-230F44A53E41}"/>
              </a:ext>
            </a:extLst>
          </p:cNvPr>
          <p:cNvGrpSpPr/>
          <p:nvPr/>
        </p:nvGrpSpPr>
        <p:grpSpPr>
          <a:xfrm>
            <a:off x="7953223" y="-1214420"/>
            <a:ext cx="839297" cy="3810723"/>
            <a:chOff x="381637" y="-106638"/>
            <a:chExt cx="582924" cy="2646694"/>
          </a:xfrm>
        </p:grpSpPr>
        <p:pic>
          <p:nvPicPr>
            <p:cNvPr id="19" name="Graphic 18">
              <a:extLst>
                <a:ext uri="{FF2B5EF4-FFF2-40B4-BE49-F238E27FC236}">
                  <a16:creationId xmlns:a16="http://schemas.microsoft.com/office/drawing/2014/main" id="{25D61E03-ABC7-4E06-A71F-DBA96CF48E1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1637" y="1107034"/>
              <a:ext cx="582924" cy="1433022"/>
            </a:xfrm>
            <a:prstGeom prst="rect">
              <a:avLst/>
            </a:prstGeom>
          </p:spPr>
        </p:pic>
        <p:sp>
          <p:nvSpPr>
            <p:cNvPr id="20" name="Freeform: Shape 19">
              <a:extLst>
                <a:ext uri="{FF2B5EF4-FFF2-40B4-BE49-F238E27FC236}">
                  <a16:creationId xmlns:a16="http://schemas.microsoft.com/office/drawing/2014/main" id="{95C254AB-54DD-434D-9264-F5D730ECFA45}"/>
                </a:ext>
              </a:extLst>
            </p:cNvPr>
            <p:cNvSpPr/>
            <p:nvPr userDrawn="1"/>
          </p:nvSpPr>
          <p:spPr>
            <a:xfrm>
              <a:off x="635199" y="-106638"/>
              <a:ext cx="142973" cy="1233598"/>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246722"/>
                <a:gd name="connsiteY0" fmla="*/ 0 h 1219950"/>
                <a:gd name="connsiteX1" fmla="*/ 223058 w 246722"/>
                <a:gd name="connsiteY1" fmla="*/ 1219950 h 1219950"/>
                <a:gd name="connsiteX0" fmla="*/ 0 w 142973"/>
                <a:gd name="connsiteY0" fmla="*/ 0 h 1233598"/>
                <a:gd name="connsiteX1" fmla="*/ 107052 w 142973"/>
                <a:gd name="connsiteY1" fmla="*/ 1233598 h 1233598"/>
              </a:gdLst>
              <a:ahLst/>
              <a:cxnLst>
                <a:cxn ang="0">
                  <a:pos x="connsiteX0" y="connsiteY0"/>
                </a:cxn>
                <a:cxn ang="0">
                  <a:pos x="connsiteX1" y="connsiteY1"/>
                </a:cxn>
              </a:cxnLst>
              <a:rect l="l" t="t" r="r" b="b"/>
              <a:pathLst>
                <a:path w="142973" h="1233598">
                  <a:moveTo>
                    <a:pt x="0" y="0"/>
                  </a:moveTo>
                  <a:cubicBezTo>
                    <a:pt x="68270" y="161323"/>
                    <a:pt x="209091" y="747875"/>
                    <a:pt x="107052" y="1233598"/>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569D152F-D9BA-4F97-AC46-E22BF50FEBED}"/>
              </a:ext>
            </a:extLst>
          </p:cNvPr>
          <p:cNvGrpSpPr/>
          <p:nvPr/>
        </p:nvGrpSpPr>
        <p:grpSpPr>
          <a:xfrm>
            <a:off x="273650" y="-55379"/>
            <a:ext cx="1084627" cy="3167395"/>
            <a:chOff x="7877474" y="-811197"/>
            <a:chExt cx="1084627" cy="3167395"/>
          </a:xfrm>
        </p:grpSpPr>
        <p:grpSp>
          <p:nvGrpSpPr>
            <p:cNvPr id="22" name="Group 21">
              <a:extLst>
                <a:ext uri="{FF2B5EF4-FFF2-40B4-BE49-F238E27FC236}">
                  <a16:creationId xmlns:a16="http://schemas.microsoft.com/office/drawing/2014/main" id="{593921C1-58ED-4DF4-9FF9-621EF58A1023}"/>
                </a:ext>
              </a:extLst>
            </p:cNvPr>
            <p:cNvGrpSpPr/>
            <p:nvPr/>
          </p:nvGrpSpPr>
          <p:grpSpPr>
            <a:xfrm rot="214046">
              <a:off x="8193193" y="-132535"/>
              <a:ext cx="768908" cy="2488733"/>
              <a:chOff x="8166064" y="-132499"/>
              <a:chExt cx="768908" cy="2488733"/>
            </a:xfrm>
          </p:grpSpPr>
          <p:pic>
            <p:nvPicPr>
              <p:cNvPr id="26" name="Graphic 25">
                <a:extLst>
                  <a:ext uri="{FF2B5EF4-FFF2-40B4-BE49-F238E27FC236}">
                    <a16:creationId xmlns:a16="http://schemas.microsoft.com/office/drawing/2014/main" id="{AF4D9827-E119-44F8-84BE-A0148FD274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8166064" y="1318819"/>
                <a:ext cx="768908" cy="1037415"/>
              </a:xfrm>
              <a:prstGeom prst="rect">
                <a:avLst/>
              </a:prstGeom>
            </p:spPr>
          </p:pic>
          <p:sp>
            <p:nvSpPr>
              <p:cNvPr id="27" name="Freeform: Shape 26">
                <a:extLst>
                  <a:ext uri="{FF2B5EF4-FFF2-40B4-BE49-F238E27FC236}">
                    <a16:creationId xmlns:a16="http://schemas.microsoft.com/office/drawing/2014/main" id="{821EE59B-BCAC-4F23-A6DC-5D82C3B3034C}"/>
                  </a:ext>
                </a:extLst>
              </p:cNvPr>
              <p:cNvSpPr/>
              <p:nvPr/>
            </p:nvSpPr>
            <p:spPr>
              <a:xfrm flipH="1">
                <a:off x="8463715" y="-132499"/>
                <a:ext cx="72736" cy="1476749"/>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121784"/>
                  <a:gd name="connsiteY0" fmla="*/ 0 h 1220445"/>
                  <a:gd name="connsiteX1" fmla="*/ 81344 w 121784"/>
                  <a:gd name="connsiteY1" fmla="*/ 1220445 h 1220445"/>
                  <a:gd name="connsiteX0" fmla="*/ 2316 w 111852"/>
                  <a:gd name="connsiteY0" fmla="*/ 0 h 1220445"/>
                  <a:gd name="connsiteX1" fmla="*/ 83660 w 111852"/>
                  <a:gd name="connsiteY1" fmla="*/ 1220445 h 1220445"/>
                  <a:gd name="connsiteX0" fmla="*/ 2316 w 111852"/>
                  <a:gd name="connsiteY0" fmla="*/ 0 h 1220445"/>
                  <a:gd name="connsiteX1" fmla="*/ 83660 w 111852"/>
                  <a:gd name="connsiteY1" fmla="*/ 1220445 h 1220445"/>
                  <a:gd name="connsiteX0" fmla="*/ 5675 w 87019"/>
                  <a:gd name="connsiteY0" fmla="*/ 0 h 1220445"/>
                  <a:gd name="connsiteX1" fmla="*/ 87019 w 87019"/>
                  <a:gd name="connsiteY1" fmla="*/ 1220445 h 1220445"/>
                  <a:gd name="connsiteX0" fmla="*/ 5675 w 87019"/>
                  <a:gd name="connsiteY0" fmla="*/ 0 h 1220445"/>
                  <a:gd name="connsiteX1" fmla="*/ 87019 w 87019"/>
                  <a:gd name="connsiteY1" fmla="*/ 1220445 h 1220445"/>
                  <a:gd name="connsiteX0" fmla="*/ 0 w 81344"/>
                  <a:gd name="connsiteY0" fmla="*/ 0 h 1220445"/>
                  <a:gd name="connsiteX1" fmla="*/ 81344 w 81344"/>
                  <a:gd name="connsiteY1" fmla="*/ 1220445 h 1220445"/>
                  <a:gd name="connsiteX0" fmla="*/ 0 w 81344"/>
                  <a:gd name="connsiteY0" fmla="*/ 0 h 1220445"/>
                  <a:gd name="connsiteX1" fmla="*/ 81344 w 81344"/>
                  <a:gd name="connsiteY1" fmla="*/ 1220445 h 1220445"/>
                  <a:gd name="connsiteX0" fmla="*/ 0 w 89316"/>
                  <a:gd name="connsiteY0" fmla="*/ 0 h 1220445"/>
                  <a:gd name="connsiteX1" fmla="*/ 81344 w 89316"/>
                  <a:gd name="connsiteY1" fmla="*/ 1220445 h 1220445"/>
                  <a:gd name="connsiteX0" fmla="*/ 41553 w 60055"/>
                  <a:gd name="connsiteY0" fmla="*/ 0 h 1221892"/>
                  <a:gd name="connsiteX1" fmla="*/ 0 w 60055"/>
                  <a:gd name="connsiteY1" fmla="*/ 1221892 h 1221892"/>
                  <a:gd name="connsiteX0" fmla="*/ 41553 w 48627"/>
                  <a:gd name="connsiteY0" fmla="*/ 0 h 1221892"/>
                  <a:gd name="connsiteX1" fmla="*/ 0 w 48627"/>
                  <a:gd name="connsiteY1" fmla="*/ 1221892 h 1221892"/>
                  <a:gd name="connsiteX0" fmla="*/ 41553 w 48627"/>
                  <a:gd name="connsiteY0" fmla="*/ 0 h 1221892"/>
                  <a:gd name="connsiteX1" fmla="*/ 0 w 48627"/>
                  <a:gd name="connsiteY1" fmla="*/ 1221892 h 1221892"/>
                  <a:gd name="connsiteX0" fmla="*/ 68018 w 72736"/>
                  <a:gd name="connsiteY0" fmla="*/ 0 h 1197575"/>
                  <a:gd name="connsiteX1" fmla="*/ 0 w 72736"/>
                  <a:gd name="connsiteY1" fmla="*/ 1197575 h 1197575"/>
                </a:gdLst>
                <a:ahLst/>
                <a:cxnLst>
                  <a:cxn ang="0">
                    <a:pos x="connsiteX0" y="connsiteY0"/>
                  </a:cxn>
                  <a:cxn ang="0">
                    <a:pos x="connsiteX1" y="connsiteY1"/>
                  </a:cxn>
                </a:cxnLst>
                <a:rect l="l" t="t" r="r" b="b"/>
                <a:pathLst>
                  <a:path w="72736" h="1197575">
                    <a:moveTo>
                      <a:pt x="68018" y="0"/>
                    </a:moveTo>
                    <a:cubicBezTo>
                      <a:pt x="89878" y="396423"/>
                      <a:pt x="30385" y="1152483"/>
                      <a:pt x="0" y="1197575"/>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8629EB61-E50C-4082-A77B-0A3564E6EDE0}"/>
                </a:ext>
              </a:extLst>
            </p:cNvPr>
            <p:cNvGrpSpPr/>
            <p:nvPr/>
          </p:nvGrpSpPr>
          <p:grpSpPr>
            <a:xfrm rot="20886599">
              <a:off x="7877474" y="-811197"/>
              <a:ext cx="702825" cy="2152942"/>
              <a:chOff x="7896785" y="-828208"/>
              <a:chExt cx="702825" cy="2152942"/>
            </a:xfrm>
          </p:grpSpPr>
          <p:pic>
            <p:nvPicPr>
              <p:cNvPr id="24" name="Graphic 23">
                <a:extLst>
                  <a:ext uri="{FF2B5EF4-FFF2-40B4-BE49-F238E27FC236}">
                    <a16:creationId xmlns:a16="http://schemas.microsoft.com/office/drawing/2014/main" id="{E2BD65AA-D0FD-48CB-85F3-0C2B77E751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7896785" y="379953"/>
                <a:ext cx="702825" cy="944781"/>
              </a:xfrm>
              <a:prstGeom prst="rect">
                <a:avLst/>
              </a:prstGeom>
            </p:spPr>
          </p:pic>
          <p:sp>
            <p:nvSpPr>
              <p:cNvPr id="25" name="Freeform: Shape 24">
                <a:extLst>
                  <a:ext uri="{FF2B5EF4-FFF2-40B4-BE49-F238E27FC236}">
                    <a16:creationId xmlns:a16="http://schemas.microsoft.com/office/drawing/2014/main" id="{1D6A25B4-1D8C-48E7-BBA0-F44504B5E6C0}"/>
                  </a:ext>
                </a:extLst>
              </p:cNvPr>
              <p:cNvSpPr/>
              <p:nvPr/>
            </p:nvSpPr>
            <p:spPr>
              <a:xfrm rot="772990">
                <a:off x="8271126" y="-828208"/>
                <a:ext cx="223058" cy="1219950"/>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246722"/>
                  <a:gd name="connsiteY0" fmla="*/ 0 h 1219950"/>
                  <a:gd name="connsiteX1" fmla="*/ 223058 w 246722"/>
                  <a:gd name="connsiteY1" fmla="*/ 1219950 h 1219950"/>
                  <a:gd name="connsiteX0" fmla="*/ 0 w 223058"/>
                  <a:gd name="connsiteY0" fmla="*/ 0 h 1219950"/>
                  <a:gd name="connsiteX1" fmla="*/ 223058 w 223058"/>
                  <a:gd name="connsiteY1" fmla="*/ 1219950 h 1219950"/>
                </a:gdLst>
                <a:ahLst/>
                <a:cxnLst>
                  <a:cxn ang="0">
                    <a:pos x="connsiteX0" y="connsiteY0"/>
                  </a:cxn>
                  <a:cxn ang="0">
                    <a:pos x="connsiteX1" y="connsiteY1"/>
                  </a:cxn>
                </a:cxnLst>
                <a:rect l="l" t="t" r="r" b="b"/>
                <a:pathLst>
                  <a:path w="223058" h="1219950">
                    <a:moveTo>
                      <a:pt x="0" y="0"/>
                    </a:moveTo>
                    <a:cubicBezTo>
                      <a:pt x="68270" y="161323"/>
                      <a:pt x="217707" y="729779"/>
                      <a:pt x="223058" y="121995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9" name="Group 28">
            <a:extLst>
              <a:ext uri="{FF2B5EF4-FFF2-40B4-BE49-F238E27FC236}">
                <a16:creationId xmlns:a16="http://schemas.microsoft.com/office/drawing/2014/main" id="{A8FB20C9-84CA-4F95-89D7-C6927DD6773E}"/>
              </a:ext>
            </a:extLst>
          </p:cNvPr>
          <p:cNvGrpSpPr/>
          <p:nvPr/>
        </p:nvGrpSpPr>
        <p:grpSpPr>
          <a:xfrm>
            <a:off x="6769230" y="4382603"/>
            <a:ext cx="858281" cy="437172"/>
            <a:chOff x="359351" y="4372149"/>
            <a:chExt cx="858281" cy="437172"/>
          </a:xfrm>
          <a:solidFill>
            <a:schemeClr val="bg1">
              <a:lumMod val="90000"/>
            </a:schemeClr>
          </a:solidFill>
        </p:grpSpPr>
        <p:pic>
          <p:nvPicPr>
            <p:cNvPr id="30" name="Graphic 29">
              <a:extLst>
                <a:ext uri="{FF2B5EF4-FFF2-40B4-BE49-F238E27FC236}">
                  <a16:creationId xmlns:a16="http://schemas.microsoft.com/office/drawing/2014/main" id="{7889F732-F5E6-462D-8DB7-7CE83B64F4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9351" y="4372149"/>
              <a:ext cx="437172" cy="437172"/>
            </a:xfrm>
            <a:prstGeom prst="rect">
              <a:avLst/>
            </a:prstGeom>
          </p:spPr>
        </p:pic>
        <p:pic>
          <p:nvPicPr>
            <p:cNvPr id="31" name="Graphic 30">
              <a:extLst>
                <a:ext uri="{FF2B5EF4-FFF2-40B4-BE49-F238E27FC236}">
                  <a16:creationId xmlns:a16="http://schemas.microsoft.com/office/drawing/2014/main" id="{BD1A449D-B168-45FC-B4AA-82EDFA281E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0460" y="4372149"/>
              <a:ext cx="437172" cy="437172"/>
            </a:xfrm>
            <a:prstGeom prst="rect">
              <a:avLst/>
            </a:prstGeom>
          </p:spPr>
        </p:pic>
      </p:grpSp>
      <p:pic>
        <p:nvPicPr>
          <p:cNvPr id="33" name="Graphic 32">
            <a:extLst>
              <a:ext uri="{FF2B5EF4-FFF2-40B4-BE49-F238E27FC236}">
                <a16:creationId xmlns:a16="http://schemas.microsoft.com/office/drawing/2014/main" id="{1103A98E-6344-4EBE-87FB-7D7BCA9814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13797" y="705564"/>
            <a:ext cx="947006" cy="516548"/>
          </a:xfrm>
          <a:prstGeom prst="rect">
            <a:avLst/>
          </a:prstGeom>
        </p:spPr>
      </p:pic>
      <p:pic>
        <p:nvPicPr>
          <p:cNvPr id="35" name="Graphic 34">
            <a:extLst>
              <a:ext uri="{FF2B5EF4-FFF2-40B4-BE49-F238E27FC236}">
                <a16:creationId xmlns:a16="http://schemas.microsoft.com/office/drawing/2014/main" id="{9F07AD9F-87AE-428C-BC08-4EB7D80028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86896" y="2598649"/>
            <a:ext cx="856621" cy="453505"/>
          </a:xfrm>
          <a:prstGeom prst="rect">
            <a:avLst/>
          </a:prstGeom>
        </p:spPr>
      </p:pic>
      <p:grpSp>
        <p:nvGrpSpPr>
          <p:cNvPr id="36" name="Group 35">
            <a:extLst>
              <a:ext uri="{FF2B5EF4-FFF2-40B4-BE49-F238E27FC236}">
                <a16:creationId xmlns:a16="http://schemas.microsoft.com/office/drawing/2014/main" id="{85036621-FB7F-4B6C-86F6-796DE48E1DBB}"/>
              </a:ext>
            </a:extLst>
          </p:cNvPr>
          <p:cNvGrpSpPr/>
          <p:nvPr/>
        </p:nvGrpSpPr>
        <p:grpSpPr>
          <a:xfrm>
            <a:off x="100483" y="2391260"/>
            <a:ext cx="359108" cy="625774"/>
            <a:chOff x="5346928" y="3440355"/>
            <a:chExt cx="359108" cy="625774"/>
          </a:xfrm>
        </p:grpSpPr>
        <p:pic>
          <p:nvPicPr>
            <p:cNvPr id="37" name="Graphic 36">
              <a:extLst>
                <a:ext uri="{FF2B5EF4-FFF2-40B4-BE49-F238E27FC236}">
                  <a16:creationId xmlns:a16="http://schemas.microsoft.com/office/drawing/2014/main" id="{87D09D75-B412-44D9-A0B2-8865D25D7F8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33653" y="3440355"/>
              <a:ext cx="172383" cy="181002"/>
            </a:xfrm>
            <a:prstGeom prst="rect">
              <a:avLst/>
            </a:prstGeom>
          </p:spPr>
        </p:pic>
        <p:pic>
          <p:nvPicPr>
            <p:cNvPr id="38" name="Graphic 37">
              <a:extLst>
                <a:ext uri="{FF2B5EF4-FFF2-40B4-BE49-F238E27FC236}">
                  <a16:creationId xmlns:a16="http://schemas.microsoft.com/office/drawing/2014/main" id="{EB3ECED2-4932-4ED1-ACC2-DC89F823E826}"/>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46928" y="3779567"/>
              <a:ext cx="272917" cy="286562"/>
            </a:xfrm>
            <a:prstGeom prst="rect">
              <a:avLst/>
            </a:prstGeom>
          </p:spPr>
        </p:pic>
      </p:grpSp>
      <p:grpSp>
        <p:nvGrpSpPr>
          <p:cNvPr id="53" name="Group 52">
            <a:extLst>
              <a:ext uri="{FF2B5EF4-FFF2-40B4-BE49-F238E27FC236}">
                <a16:creationId xmlns:a16="http://schemas.microsoft.com/office/drawing/2014/main" id="{CBBC9599-2A6B-4707-8424-74C3538FBA72}"/>
              </a:ext>
            </a:extLst>
          </p:cNvPr>
          <p:cNvGrpSpPr/>
          <p:nvPr/>
        </p:nvGrpSpPr>
        <p:grpSpPr>
          <a:xfrm>
            <a:off x="857851" y="3710475"/>
            <a:ext cx="1390920" cy="1281331"/>
            <a:chOff x="857851" y="3710475"/>
            <a:chExt cx="1390920" cy="1281331"/>
          </a:xfrm>
        </p:grpSpPr>
        <p:pic>
          <p:nvPicPr>
            <p:cNvPr id="32" name="Graphic 31">
              <a:extLst>
                <a:ext uri="{FF2B5EF4-FFF2-40B4-BE49-F238E27FC236}">
                  <a16:creationId xmlns:a16="http://schemas.microsoft.com/office/drawing/2014/main" id="{E0A8AAA5-FB77-4B65-92C9-24D1AAD285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851" y="3992339"/>
              <a:ext cx="437172" cy="437172"/>
            </a:xfrm>
            <a:prstGeom prst="rect">
              <a:avLst/>
            </a:prstGeom>
          </p:spPr>
        </p:pic>
        <p:pic>
          <p:nvPicPr>
            <p:cNvPr id="34" name="Graphic 33">
              <a:extLst>
                <a:ext uri="{FF2B5EF4-FFF2-40B4-BE49-F238E27FC236}">
                  <a16:creationId xmlns:a16="http://schemas.microsoft.com/office/drawing/2014/main" id="{8D58E6B8-186E-4B32-BF65-9F06D48D4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95023" y="4576360"/>
              <a:ext cx="612783" cy="415446"/>
            </a:xfrm>
            <a:prstGeom prst="rect">
              <a:avLst/>
            </a:prstGeom>
          </p:spPr>
        </p:pic>
        <p:pic>
          <p:nvPicPr>
            <p:cNvPr id="39" name="Graphic 38">
              <a:extLst>
                <a:ext uri="{FF2B5EF4-FFF2-40B4-BE49-F238E27FC236}">
                  <a16:creationId xmlns:a16="http://schemas.microsoft.com/office/drawing/2014/main" id="{34F907FF-00B0-4973-BC50-ED6D97AAB4C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566840" y="3710475"/>
              <a:ext cx="681931" cy="563728"/>
            </a:xfrm>
            <a:prstGeom prst="rect">
              <a:avLst/>
            </a:prstGeom>
          </p:spPr>
        </p:pic>
      </p:grpSp>
      <p:pic>
        <p:nvPicPr>
          <p:cNvPr id="40" name="Graphic 39">
            <a:extLst>
              <a:ext uri="{FF2B5EF4-FFF2-40B4-BE49-F238E27FC236}">
                <a16:creationId xmlns:a16="http://schemas.microsoft.com/office/drawing/2014/main" id="{FB52772A-3EA3-4ECD-AE36-768131ECBA0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0000" b="26130"/>
          <a:stretch/>
        </p:blipFill>
        <p:spPr>
          <a:xfrm flipV="1">
            <a:off x="0" y="-1"/>
            <a:ext cx="1837640" cy="1411046"/>
          </a:xfrm>
          <a:prstGeom prst="rect">
            <a:avLst/>
          </a:prstGeom>
        </p:spPr>
      </p:pic>
      <p:grpSp>
        <p:nvGrpSpPr>
          <p:cNvPr id="47" name="Group 46">
            <a:extLst>
              <a:ext uri="{FF2B5EF4-FFF2-40B4-BE49-F238E27FC236}">
                <a16:creationId xmlns:a16="http://schemas.microsoft.com/office/drawing/2014/main" id="{CF818084-0800-44CA-A692-FC27D0D84B68}"/>
              </a:ext>
            </a:extLst>
          </p:cNvPr>
          <p:cNvGrpSpPr/>
          <p:nvPr/>
        </p:nvGrpSpPr>
        <p:grpSpPr>
          <a:xfrm rot="5400000">
            <a:off x="8400841" y="3640096"/>
            <a:ext cx="609888" cy="513299"/>
            <a:chOff x="1378703" y="4383411"/>
            <a:chExt cx="609888" cy="513299"/>
          </a:xfrm>
        </p:grpSpPr>
        <p:pic>
          <p:nvPicPr>
            <p:cNvPr id="48" name="Graphic 47">
              <a:extLst>
                <a:ext uri="{FF2B5EF4-FFF2-40B4-BE49-F238E27FC236}">
                  <a16:creationId xmlns:a16="http://schemas.microsoft.com/office/drawing/2014/main" id="{A992B3BD-3F69-4D5C-9ABD-589EDE9AD0BE}"/>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677660" y="4585779"/>
              <a:ext cx="310931" cy="310931"/>
            </a:xfrm>
            <a:prstGeom prst="rect">
              <a:avLst/>
            </a:prstGeom>
          </p:spPr>
        </p:pic>
        <p:pic>
          <p:nvPicPr>
            <p:cNvPr id="49" name="Graphic 48">
              <a:extLst>
                <a:ext uri="{FF2B5EF4-FFF2-40B4-BE49-F238E27FC236}">
                  <a16:creationId xmlns:a16="http://schemas.microsoft.com/office/drawing/2014/main" id="{5005B4BC-73BA-4C2F-80A2-0A23755A3D24}"/>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1397614">
              <a:off x="1378703" y="4383411"/>
              <a:ext cx="174913" cy="174913"/>
            </a:xfrm>
            <a:prstGeom prst="rect">
              <a:avLst/>
            </a:prstGeom>
          </p:spPr>
        </p:pic>
      </p:grpSp>
      <p:grpSp>
        <p:nvGrpSpPr>
          <p:cNvPr id="50" name="Group 49">
            <a:extLst>
              <a:ext uri="{FF2B5EF4-FFF2-40B4-BE49-F238E27FC236}">
                <a16:creationId xmlns:a16="http://schemas.microsoft.com/office/drawing/2014/main" id="{2D7A7B6D-595D-4A45-B4A3-9A079DB72358}"/>
              </a:ext>
            </a:extLst>
          </p:cNvPr>
          <p:cNvGrpSpPr/>
          <p:nvPr/>
        </p:nvGrpSpPr>
        <p:grpSpPr>
          <a:xfrm>
            <a:off x="1917947" y="275000"/>
            <a:ext cx="858281" cy="437172"/>
            <a:chOff x="359351" y="4372149"/>
            <a:chExt cx="858281" cy="437172"/>
          </a:xfrm>
          <a:solidFill>
            <a:schemeClr val="bg1">
              <a:lumMod val="90000"/>
            </a:schemeClr>
          </a:solidFill>
        </p:grpSpPr>
        <p:pic>
          <p:nvPicPr>
            <p:cNvPr id="51" name="Graphic 50">
              <a:extLst>
                <a:ext uri="{FF2B5EF4-FFF2-40B4-BE49-F238E27FC236}">
                  <a16:creationId xmlns:a16="http://schemas.microsoft.com/office/drawing/2014/main" id="{AFD68F55-0DB8-4AB0-A766-28F14C8DED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9351" y="4372149"/>
              <a:ext cx="437172" cy="437172"/>
            </a:xfrm>
            <a:prstGeom prst="rect">
              <a:avLst/>
            </a:prstGeom>
          </p:spPr>
        </p:pic>
        <p:pic>
          <p:nvPicPr>
            <p:cNvPr id="52" name="Graphic 51">
              <a:extLst>
                <a:ext uri="{FF2B5EF4-FFF2-40B4-BE49-F238E27FC236}">
                  <a16:creationId xmlns:a16="http://schemas.microsoft.com/office/drawing/2014/main" id="{0CE09A17-701A-4AD5-8EE4-F6CD294C22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0460" y="4372149"/>
              <a:ext cx="437172" cy="437172"/>
            </a:xfrm>
            <a:prstGeom prst="rect">
              <a:avLst/>
            </a:prstGeom>
          </p:spPr>
        </p:pic>
      </p:grpSp>
    </p:spTree>
    <p:extLst>
      <p:ext uri="{BB962C8B-B14F-4D97-AF65-F5344CB8AC3E}">
        <p14:creationId xmlns:p14="http://schemas.microsoft.com/office/powerpoint/2010/main" val="2050505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15819F7-B675-4031-B017-38A257C4FC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7320" y="3380617"/>
            <a:ext cx="1323255" cy="1420375"/>
          </a:xfrm>
          <a:prstGeom prst="rect">
            <a:avLst/>
          </a:prstGeom>
        </p:spPr>
      </p:pic>
      <p:pic>
        <p:nvPicPr>
          <p:cNvPr id="15" name="Graphic 14">
            <a:extLst>
              <a:ext uri="{FF2B5EF4-FFF2-40B4-BE49-F238E27FC236}">
                <a16:creationId xmlns:a16="http://schemas.microsoft.com/office/drawing/2014/main" id="{1E6E85CD-6116-40C6-AFA3-778DFEF2EF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7320" y="1189916"/>
            <a:ext cx="534158" cy="291359"/>
          </a:xfrm>
          <a:prstGeom prst="rect">
            <a:avLst/>
          </a:prstGeom>
        </p:spPr>
      </p:pic>
      <p:pic>
        <p:nvPicPr>
          <p:cNvPr id="16" name="Graphic 15">
            <a:extLst>
              <a:ext uri="{FF2B5EF4-FFF2-40B4-BE49-F238E27FC236}">
                <a16:creationId xmlns:a16="http://schemas.microsoft.com/office/drawing/2014/main" id="{F8650350-5323-4107-9A28-F60B955EF6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8947" y="1347146"/>
            <a:ext cx="358129" cy="242799"/>
          </a:xfrm>
          <a:prstGeom prst="rect">
            <a:avLst/>
          </a:prstGeom>
        </p:spPr>
      </p:pic>
      <p:pic>
        <p:nvPicPr>
          <p:cNvPr id="17" name="Graphic 16">
            <a:extLst>
              <a:ext uri="{FF2B5EF4-FFF2-40B4-BE49-F238E27FC236}">
                <a16:creationId xmlns:a16="http://schemas.microsoft.com/office/drawing/2014/main" id="{D00836E2-9B1F-4114-BF41-8E98319758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4276" y="1293106"/>
            <a:ext cx="455248" cy="376338"/>
          </a:xfrm>
          <a:prstGeom prst="rect">
            <a:avLst/>
          </a:prstGeom>
        </p:spPr>
      </p:pic>
      <p:pic>
        <p:nvPicPr>
          <p:cNvPr id="18" name="Graphic 17">
            <a:extLst>
              <a:ext uri="{FF2B5EF4-FFF2-40B4-BE49-F238E27FC236}">
                <a16:creationId xmlns:a16="http://schemas.microsoft.com/office/drawing/2014/main" id="{6417E14D-1B53-4357-B823-E3CE1BFCDA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5494" y="1565673"/>
            <a:ext cx="412758" cy="218519"/>
          </a:xfrm>
          <a:prstGeom prst="rect">
            <a:avLst/>
          </a:prstGeom>
        </p:spPr>
      </p:pic>
      <p:pic>
        <p:nvPicPr>
          <p:cNvPr id="19" name="Graphic 18">
            <a:extLst>
              <a:ext uri="{FF2B5EF4-FFF2-40B4-BE49-F238E27FC236}">
                <a16:creationId xmlns:a16="http://schemas.microsoft.com/office/drawing/2014/main" id="{A2ABF111-1697-49E2-A1A0-96C728ABE20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3585" y="1759919"/>
            <a:ext cx="1450724" cy="1450724"/>
          </a:xfrm>
          <a:prstGeom prst="rect">
            <a:avLst/>
          </a:prstGeom>
        </p:spPr>
      </p:pic>
      <p:pic>
        <p:nvPicPr>
          <p:cNvPr id="20" name="Graphic 19">
            <a:extLst>
              <a:ext uri="{FF2B5EF4-FFF2-40B4-BE49-F238E27FC236}">
                <a16:creationId xmlns:a16="http://schemas.microsoft.com/office/drawing/2014/main" id="{2883E4BF-1A88-4C71-A787-673BAFD0CC6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95683" y="2554204"/>
            <a:ext cx="582925" cy="786486"/>
          </a:xfrm>
          <a:prstGeom prst="rect">
            <a:avLst/>
          </a:prstGeom>
        </p:spPr>
      </p:pic>
      <p:pic>
        <p:nvPicPr>
          <p:cNvPr id="21" name="Graphic 20">
            <a:extLst>
              <a:ext uri="{FF2B5EF4-FFF2-40B4-BE49-F238E27FC236}">
                <a16:creationId xmlns:a16="http://schemas.microsoft.com/office/drawing/2014/main" id="{4A2957CB-25F7-4F77-ACDD-109E236AB0C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42064" y="1889935"/>
            <a:ext cx="249563" cy="262041"/>
          </a:xfrm>
          <a:prstGeom prst="rect">
            <a:avLst/>
          </a:prstGeom>
        </p:spPr>
      </p:pic>
      <p:pic>
        <p:nvPicPr>
          <p:cNvPr id="22" name="Graphic 21">
            <a:extLst>
              <a:ext uri="{FF2B5EF4-FFF2-40B4-BE49-F238E27FC236}">
                <a16:creationId xmlns:a16="http://schemas.microsoft.com/office/drawing/2014/main" id="{90BAD41A-E318-4640-9820-FC317E37547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467955" y="2363426"/>
            <a:ext cx="286995" cy="286995"/>
          </a:xfrm>
          <a:prstGeom prst="rect">
            <a:avLst/>
          </a:prstGeom>
        </p:spPr>
      </p:pic>
      <p:pic>
        <p:nvPicPr>
          <p:cNvPr id="23" name="Graphic 22">
            <a:extLst>
              <a:ext uri="{FF2B5EF4-FFF2-40B4-BE49-F238E27FC236}">
                <a16:creationId xmlns:a16="http://schemas.microsoft.com/office/drawing/2014/main" id="{1B0C80E1-05AD-41B3-874A-EDA285B6073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91627" y="2077869"/>
            <a:ext cx="1412019" cy="790376"/>
          </a:xfrm>
          <a:prstGeom prst="rect">
            <a:avLst/>
          </a:prstGeom>
        </p:spPr>
      </p:pic>
      <p:pic>
        <p:nvPicPr>
          <p:cNvPr id="24" name="Graphic 23">
            <a:extLst>
              <a:ext uri="{FF2B5EF4-FFF2-40B4-BE49-F238E27FC236}">
                <a16:creationId xmlns:a16="http://schemas.microsoft.com/office/drawing/2014/main" id="{A5E731AE-CEAB-44DF-9BBA-BDFB7A881E9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345263" y="2391555"/>
            <a:ext cx="1520723" cy="790376"/>
          </a:xfrm>
          <a:prstGeom prst="rect">
            <a:avLst/>
          </a:prstGeom>
        </p:spPr>
      </p:pic>
      <p:pic>
        <p:nvPicPr>
          <p:cNvPr id="25" name="Graphic 24">
            <a:extLst>
              <a:ext uri="{FF2B5EF4-FFF2-40B4-BE49-F238E27FC236}">
                <a16:creationId xmlns:a16="http://schemas.microsoft.com/office/drawing/2014/main" id="{8B77E4D4-85D3-45AB-93C7-E3B92B2AEF9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124538" y="4110527"/>
            <a:ext cx="1147225" cy="600927"/>
          </a:xfrm>
          <a:prstGeom prst="rect">
            <a:avLst/>
          </a:prstGeom>
        </p:spPr>
      </p:pic>
      <p:pic>
        <p:nvPicPr>
          <p:cNvPr id="26" name="Graphic 25">
            <a:extLst>
              <a:ext uri="{FF2B5EF4-FFF2-40B4-BE49-F238E27FC236}">
                <a16:creationId xmlns:a16="http://schemas.microsoft.com/office/drawing/2014/main" id="{ADCE1038-86F7-4DA9-AADC-FE2DFA1FD80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295943" y="2586965"/>
            <a:ext cx="582924" cy="1433022"/>
          </a:xfrm>
          <a:prstGeom prst="rect">
            <a:avLst/>
          </a:prstGeom>
        </p:spPr>
      </p:pic>
      <p:pic>
        <p:nvPicPr>
          <p:cNvPr id="27" name="Graphic 26">
            <a:extLst>
              <a:ext uri="{FF2B5EF4-FFF2-40B4-BE49-F238E27FC236}">
                <a16:creationId xmlns:a16="http://schemas.microsoft.com/office/drawing/2014/main" id="{0BB42D43-9505-4749-BD5F-0AF26E69FFF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945782" y="1733961"/>
            <a:ext cx="532826" cy="716258"/>
          </a:xfrm>
          <a:prstGeom prst="rect">
            <a:avLst/>
          </a:prstGeom>
        </p:spPr>
      </p:pic>
      <p:pic>
        <p:nvPicPr>
          <p:cNvPr id="28" name="Graphic 27">
            <a:extLst>
              <a:ext uri="{FF2B5EF4-FFF2-40B4-BE49-F238E27FC236}">
                <a16:creationId xmlns:a16="http://schemas.microsoft.com/office/drawing/2014/main" id="{12B88E0D-A0C8-43EC-93B6-DA0D860C1143}"/>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640675" y="2888025"/>
            <a:ext cx="1226110" cy="1077490"/>
          </a:xfrm>
          <a:prstGeom prst="rect">
            <a:avLst/>
          </a:prstGeom>
        </p:spPr>
      </p:pic>
      <p:pic>
        <p:nvPicPr>
          <p:cNvPr id="29" name="Graphic 28">
            <a:extLst>
              <a:ext uri="{FF2B5EF4-FFF2-40B4-BE49-F238E27FC236}">
                <a16:creationId xmlns:a16="http://schemas.microsoft.com/office/drawing/2014/main" id="{E8D8C10C-56E0-44FC-94CF-D1BCE692B1F3}"/>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934657" y="3530910"/>
            <a:ext cx="960433" cy="1266908"/>
          </a:xfrm>
          <a:prstGeom prst="rect">
            <a:avLst/>
          </a:prstGeom>
        </p:spPr>
      </p:pic>
      <p:pic>
        <p:nvPicPr>
          <p:cNvPr id="30" name="Graphic 29">
            <a:extLst>
              <a:ext uri="{FF2B5EF4-FFF2-40B4-BE49-F238E27FC236}">
                <a16:creationId xmlns:a16="http://schemas.microsoft.com/office/drawing/2014/main" id="{4645AF83-4A45-4BC2-865F-2E72B45FEBF0}"/>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320272" y="3502467"/>
            <a:ext cx="242799" cy="224589"/>
          </a:xfrm>
          <a:prstGeom prst="rect">
            <a:avLst/>
          </a:prstGeom>
        </p:spPr>
      </p:pic>
      <p:pic>
        <p:nvPicPr>
          <p:cNvPr id="31" name="Graphic 30">
            <a:extLst>
              <a:ext uri="{FF2B5EF4-FFF2-40B4-BE49-F238E27FC236}">
                <a16:creationId xmlns:a16="http://schemas.microsoft.com/office/drawing/2014/main" id="{1965BD9E-CFEA-4D47-B978-33C50429FF0A}"/>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3925387" y="3471652"/>
            <a:ext cx="230634" cy="237519"/>
          </a:xfrm>
          <a:prstGeom prst="rect">
            <a:avLst/>
          </a:prstGeom>
        </p:spPr>
      </p:pic>
      <p:pic>
        <p:nvPicPr>
          <p:cNvPr id="32" name="Graphic 31">
            <a:extLst>
              <a:ext uri="{FF2B5EF4-FFF2-40B4-BE49-F238E27FC236}">
                <a16:creationId xmlns:a16="http://schemas.microsoft.com/office/drawing/2014/main" id="{698032CE-38A9-45BF-A1EF-DD5A766F6596}"/>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548819" y="3809031"/>
            <a:ext cx="371978" cy="229518"/>
          </a:xfrm>
          <a:prstGeom prst="rect">
            <a:avLst/>
          </a:prstGeom>
        </p:spPr>
      </p:pic>
      <p:pic>
        <p:nvPicPr>
          <p:cNvPr id="33" name="Graphic 32">
            <a:extLst>
              <a:ext uri="{FF2B5EF4-FFF2-40B4-BE49-F238E27FC236}">
                <a16:creationId xmlns:a16="http://schemas.microsoft.com/office/drawing/2014/main" id="{3AEAC556-1B74-4282-9678-06600F03DF39}"/>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040704" y="3799798"/>
            <a:ext cx="406273" cy="247985"/>
          </a:xfrm>
          <a:prstGeom prst="rect">
            <a:avLst/>
          </a:prstGeom>
        </p:spPr>
      </p:pic>
      <p:pic>
        <p:nvPicPr>
          <p:cNvPr id="34" name="Graphic 33">
            <a:extLst>
              <a:ext uri="{FF2B5EF4-FFF2-40B4-BE49-F238E27FC236}">
                <a16:creationId xmlns:a16="http://schemas.microsoft.com/office/drawing/2014/main" id="{1ECA19E2-5662-4C60-9A64-285FD69CC042}"/>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501385" y="4184032"/>
            <a:ext cx="824390" cy="550463"/>
          </a:xfrm>
          <a:prstGeom prst="rect">
            <a:avLst/>
          </a:prstGeom>
        </p:spPr>
      </p:pic>
      <p:pic>
        <p:nvPicPr>
          <p:cNvPr id="35" name="Graphic 34">
            <a:extLst>
              <a:ext uri="{FF2B5EF4-FFF2-40B4-BE49-F238E27FC236}">
                <a16:creationId xmlns:a16="http://schemas.microsoft.com/office/drawing/2014/main" id="{103C5C92-C941-4F4E-82E7-09A860DF5E2B}"/>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7589680" y="3522017"/>
            <a:ext cx="1322743" cy="1299937"/>
          </a:xfrm>
          <a:prstGeom prst="rect">
            <a:avLst/>
          </a:prstGeom>
        </p:spPr>
      </p:pic>
      <p:pic>
        <p:nvPicPr>
          <p:cNvPr id="36" name="Graphic 35">
            <a:extLst>
              <a:ext uri="{FF2B5EF4-FFF2-40B4-BE49-F238E27FC236}">
                <a16:creationId xmlns:a16="http://schemas.microsoft.com/office/drawing/2014/main" id="{523E3F9B-544B-4065-A02C-3AC08E0E592A}"/>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6119524" y="3346220"/>
            <a:ext cx="996922" cy="1528613"/>
          </a:xfrm>
          <a:prstGeom prst="rect">
            <a:avLst/>
          </a:prstGeom>
        </p:spPr>
      </p:pic>
      <p:pic>
        <p:nvPicPr>
          <p:cNvPr id="37" name="Graphic 36">
            <a:extLst>
              <a:ext uri="{FF2B5EF4-FFF2-40B4-BE49-F238E27FC236}">
                <a16:creationId xmlns:a16="http://schemas.microsoft.com/office/drawing/2014/main" id="{1CE165EC-C020-41CD-8826-15C32B837A4E}"/>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6393864" y="2568157"/>
            <a:ext cx="437172" cy="437172"/>
          </a:xfrm>
          <a:prstGeom prst="rect">
            <a:avLst/>
          </a:prstGeom>
        </p:spPr>
      </p:pic>
      <p:sp>
        <p:nvSpPr>
          <p:cNvPr id="38" name="Text Placeholder 37">
            <a:extLst>
              <a:ext uri="{FF2B5EF4-FFF2-40B4-BE49-F238E27FC236}">
                <a16:creationId xmlns:a16="http://schemas.microsoft.com/office/drawing/2014/main" id="{8C444DE6-6DCE-4396-85A6-45F0CB3E4E95}"/>
              </a:ext>
            </a:extLst>
          </p:cNvPr>
          <p:cNvSpPr txBox="1">
            <a:spLocks/>
          </p:cNvSpPr>
          <p:nvPr/>
        </p:nvSpPr>
        <p:spPr>
          <a:xfrm>
            <a:off x="3812465" y="432047"/>
            <a:ext cx="4971673" cy="1396754"/>
          </a:xfrm>
          <a:prstGeom prst="rect">
            <a:avLst/>
          </a:prstGeom>
          <a:effectLst/>
        </p:spPr>
        <p:txBody>
          <a:bodyPr vert="horz" lIns="91440" tIns="45720" rIns="91440" bIns="45720" rtlCol="0">
            <a:noAutofit/>
          </a:bodyPr>
          <a:lstStyle>
            <a:lvl1pPr indent="0" defTabSz="685800">
              <a:lnSpc>
                <a:spcPct val="90000"/>
              </a:lnSpc>
              <a:spcBef>
                <a:spcPts val="750"/>
              </a:spcBef>
              <a:buFont typeface="Arial" panose="020B0604020202020204" pitchFamily="34" charset="0"/>
              <a:buNone/>
              <a:defRPr lang="en-US" sz="4800" b="1" baseline="0" dirty="0">
                <a:effectLst>
                  <a:innerShdw blurRad="152400" dist="50800" dir="2700000">
                    <a:schemeClr val="accent2">
                      <a:alpha val="50000"/>
                    </a:schemeClr>
                  </a:innerShdw>
                </a:effectLst>
                <a:latin typeface="+mj-lt"/>
                <a:cs typeface="+mj-cs"/>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r"/>
            <a:r>
              <a:rPr lang="en-US" sz="5400" dirty="0">
                <a:effectLst/>
              </a:rPr>
              <a:t>Alternative Resources</a:t>
            </a:r>
          </a:p>
        </p:txBody>
      </p:sp>
    </p:spTree>
    <p:extLst>
      <p:ext uri="{BB962C8B-B14F-4D97-AF65-F5344CB8AC3E}">
        <p14:creationId xmlns:p14="http://schemas.microsoft.com/office/powerpoint/2010/main" val="4075514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42BF755-1944-42E5-AEDA-773BA60042BD}"/>
              </a:ext>
            </a:extLst>
          </p:cNvPr>
          <p:cNvSpPr txBox="1"/>
          <p:nvPr/>
        </p:nvSpPr>
        <p:spPr>
          <a:xfrm>
            <a:off x="542924" y="537732"/>
            <a:ext cx="8058150" cy="806514"/>
          </a:xfrm>
          <a:prstGeom prst="rect">
            <a:avLst/>
          </a:prstGeom>
        </p:spPr>
        <p:txBody>
          <a:bodyPr>
            <a:noAutofit/>
          </a:bodyPr>
          <a:lstStyle>
            <a:lvl1pPr indent="0" algn="ctr" defTabSz="685800">
              <a:lnSpc>
                <a:spcPct val="90000"/>
              </a:lnSpc>
              <a:spcBef>
                <a:spcPts val="750"/>
              </a:spcBef>
              <a:buFont typeface="Arial" panose="020B0604020202020204" pitchFamily="34" charset="0"/>
              <a:buNone/>
              <a:defRPr sz="3600" b="1" spc="0" baseline="0">
                <a:effectLst>
                  <a:outerShdw dist="50800" dir="2700000" algn="tl" rotWithShape="0">
                    <a:schemeClr val="tx2"/>
                  </a:outerShdw>
                </a:effectLst>
                <a:latin typeface="+mj-lt"/>
                <a:cs typeface="+mj-cs"/>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sz="8000" dirty="0">
                <a:solidFill>
                  <a:schemeClr val="accent5"/>
                </a:solidFill>
                <a:effectLst/>
              </a:rPr>
              <a:t>Credit</a:t>
            </a:r>
          </a:p>
        </p:txBody>
      </p:sp>
      <p:sp>
        <p:nvSpPr>
          <p:cNvPr id="15" name="TextBox 14">
            <a:extLst>
              <a:ext uri="{FF2B5EF4-FFF2-40B4-BE49-F238E27FC236}">
                <a16:creationId xmlns:a16="http://schemas.microsoft.com/office/drawing/2014/main" id="{B356E183-F9DA-4D2C-A086-520E14BACCB8}"/>
              </a:ext>
            </a:extLst>
          </p:cNvPr>
          <p:cNvSpPr txBox="1"/>
          <p:nvPr/>
        </p:nvSpPr>
        <p:spPr>
          <a:xfrm>
            <a:off x="1013058" y="2190932"/>
            <a:ext cx="7117883" cy="300082"/>
          </a:xfrm>
          <a:prstGeom prst="rect">
            <a:avLst/>
          </a:prstGeom>
        </p:spPr>
        <p:txBody>
          <a:bodyPr vert="horz" lIns="91440" tIns="45720" rIns="91440" bIns="45720" rtlCol="0">
            <a:noAutofit/>
          </a:bodyPr>
          <a:lstStyle>
            <a:lvl1pPr indent="0" algn="ctr" defTabSz="685800">
              <a:lnSpc>
                <a:spcPct val="90000"/>
              </a:lnSpc>
              <a:spcBef>
                <a:spcPts val="750"/>
              </a:spcBef>
              <a:buFont typeface="Arial" panose="020B0604020202020204" pitchFamily="34" charset="0"/>
              <a:buNone/>
              <a:defRPr lang="en-US" sz="1400" spc="20" baseline="0" dirty="0">
                <a:solidFill>
                  <a:schemeClr val="bg1"/>
                </a:solidFill>
                <a:effectLst>
                  <a:outerShdw blurRad="50800" dist="12700" dir="2700000" algn="tl" rotWithShape="0">
                    <a:schemeClr val="accent2">
                      <a:alpha val="40000"/>
                    </a:schemeClr>
                  </a:outerShdw>
                </a:effectLs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a:effectLst/>
              </a:rPr>
              <a:t>Thank you for using our template.</a:t>
            </a:r>
          </a:p>
        </p:txBody>
      </p:sp>
      <p:sp>
        <p:nvSpPr>
          <p:cNvPr id="16" name="TextBox 15">
            <a:extLst>
              <a:ext uri="{FF2B5EF4-FFF2-40B4-BE49-F238E27FC236}">
                <a16:creationId xmlns:a16="http://schemas.microsoft.com/office/drawing/2014/main" id="{7A4A7DB5-C5AC-49C7-9D74-F1258756917C}"/>
              </a:ext>
            </a:extLst>
          </p:cNvPr>
          <p:cNvSpPr txBox="1"/>
          <p:nvPr/>
        </p:nvSpPr>
        <p:spPr>
          <a:xfrm>
            <a:off x="995034" y="2691379"/>
            <a:ext cx="7117883" cy="1802844"/>
          </a:xfrm>
          <a:prstGeom prst="rect">
            <a:avLst/>
          </a:prstGeom>
        </p:spPr>
        <p:txBody>
          <a:bodyPr vert="horz" lIns="91440" tIns="45720" rIns="91440" bIns="45720" rtlCol="0">
            <a:noAutofit/>
          </a:bodyPr>
          <a:lstStyle>
            <a:lvl1pPr indent="0" algn="ctr" defTabSz="685800">
              <a:lnSpc>
                <a:spcPct val="90000"/>
              </a:lnSpc>
              <a:spcBef>
                <a:spcPts val="750"/>
              </a:spcBef>
              <a:buFont typeface="Arial" panose="020B0604020202020204" pitchFamily="34" charset="0"/>
              <a:buNone/>
              <a:defRPr lang="en-US" sz="1400" spc="20" baseline="0" dirty="0">
                <a:solidFill>
                  <a:schemeClr val="bg1"/>
                </a:solidFill>
                <a:effectLst>
                  <a:outerShdw blurRad="50800" dist="12700" dir="2700000" algn="tl" rotWithShape="0">
                    <a:schemeClr val="accent2">
                      <a:alpha val="40000"/>
                    </a:schemeClr>
                  </a:outerShdw>
                </a:effectLst>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sz="1800" b="1" dirty="0">
                <a:effectLst/>
                <a:latin typeface="+mj-lt"/>
                <a:cs typeface="+mj-cs"/>
              </a:rPr>
              <a:t>Don’t forget to thanks to :</a:t>
            </a:r>
          </a:p>
          <a:p>
            <a:endParaRPr lang="en-US" sz="1800" b="1" dirty="0">
              <a:effectLst/>
              <a:latin typeface="+mj-lt"/>
              <a:cs typeface="+mj-cs"/>
            </a:endParaRPr>
          </a:p>
          <a:p>
            <a:r>
              <a:rPr lang="en-US" sz="1200" dirty="0">
                <a:effectLst/>
              </a:rPr>
              <a:t>Presentation Template by </a:t>
            </a:r>
            <a:r>
              <a:rPr lang="en-US" sz="1200" dirty="0">
                <a:effectLst/>
                <a:hlinkClick r:id="rId2">
                  <a:extLst>
                    <a:ext uri="{A12FA001-AC4F-418D-AE19-62706E023703}">
                      <ahyp:hlinkClr xmlns:ahyp="http://schemas.microsoft.com/office/drawing/2018/hyperlinkcolor" val="tx"/>
                    </a:ext>
                  </a:extLst>
                </a:hlinkClick>
              </a:rPr>
              <a:t>www.PowerPointHub.com</a:t>
            </a:r>
            <a:endParaRPr lang="en-US" sz="1200" dirty="0">
              <a:effectLst/>
            </a:endParaRPr>
          </a:p>
          <a:p>
            <a:r>
              <a:rPr lang="en-US" sz="1200" dirty="0">
                <a:effectLst/>
              </a:rPr>
              <a:t>Photo by </a:t>
            </a:r>
            <a:r>
              <a:rPr lang="en-US" sz="1200" dirty="0">
                <a:effectLst/>
                <a:hlinkClick r:id="rId3">
                  <a:extLst>
                    <a:ext uri="{A12FA001-AC4F-418D-AE19-62706E023703}">
                      <ahyp:hlinkClr xmlns:ahyp="http://schemas.microsoft.com/office/drawing/2018/hyperlinkcolor" val="tx"/>
                    </a:ext>
                  </a:extLst>
                </a:hlinkClick>
              </a:rPr>
              <a:t>www.freepik.com</a:t>
            </a:r>
            <a:endParaRPr lang="th-TH" sz="1200" dirty="0">
              <a:effectLst/>
            </a:endParaRPr>
          </a:p>
          <a:p>
            <a:r>
              <a:rPr lang="en-US" sz="1200" dirty="0">
                <a:effectLst/>
              </a:rPr>
              <a:t>Illustrator by </a:t>
            </a:r>
            <a:r>
              <a:rPr lang="en-US" sz="1200" dirty="0" err="1">
                <a:effectLst/>
                <a:hlinkClick r:id="rId4">
                  <a:extLst>
                    <a:ext uri="{A12FA001-AC4F-418D-AE19-62706E023703}">
                      <ahyp:hlinkClr xmlns:ahyp="http://schemas.microsoft.com/office/drawing/2018/hyperlinkcolor" val="tx"/>
                    </a:ext>
                  </a:extLst>
                </a:hlinkClick>
              </a:rPr>
              <a:t>freepik</a:t>
            </a:r>
            <a:r>
              <a:rPr lang="en-US" sz="1200" dirty="0">
                <a:effectLst/>
              </a:rPr>
              <a:t> on </a:t>
            </a:r>
            <a:r>
              <a:rPr lang="en-US" sz="1200" dirty="0">
                <a:effectLst/>
                <a:hlinkClick r:id="rId3">
                  <a:extLst>
                    <a:ext uri="{A12FA001-AC4F-418D-AE19-62706E023703}">
                      <ahyp:hlinkClr xmlns:ahyp="http://schemas.microsoft.com/office/drawing/2018/hyperlinkcolor" val="tx"/>
                    </a:ext>
                  </a:extLst>
                </a:hlinkClick>
              </a:rPr>
              <a:t>www.freepik.com</a:t>
            </a:r>
            <a:endParaRPr lang="th-TH" sz="1200" dirty="0">
              <a:effectLst/>
            </a:endParaRPr>
          </a:p>
          <a:p>
            <a:r>
              <a:rPr lang="en-US" sz="1200" dirty="0">
                <a:effectLst/>
              </a:rPr>
              <a:t>Icons by </a:t>
            </a:r>
            <a:r>
              <a:rPr lang="en-US" sz="1200" dirty="0">
                <a:effectLst/>
                <a:hlinkClick r:id="rId2">
                  <a:extLst>
                    <a:ext uri="{A12FA001-AC4F-418D-AE19-62706E023703}">
                      <ahyp:hlinkClr xmlns:ahyp="http://schemas.microsoft.com/office/drawing/2018/hyperlinkcolor" val="tx"/>
                    </a:ext>
                  </a:extLst>
                </a:hlinkClick>
              </a:rPr>
              <a:t>www.PowerPointHub.com</a:t>
            </a:r>
            <a:endParaRPr lang="en-US" sz="1200" dirty="0">
              <a:effectLst/>
            </a:endParaRPr>
          </a:p>
          <a:p>
            <a:endParaRPr lang="en-US" sz="1200" dirty="0">
              <a:effectLst/>
            </a:endParaRPr>
          </a:p>
        </p:txBody>
      </p:sp>
      <p:grpSp>
        <p:nvGrpSpPr>
          <p:cNvPr id="17" name="Group 16">
            <a:extLst>
              <a:ext uri="{FF2B5EF4-FFF2-40B4-BE49-F238E27FC236}">
                <a16:creationId xmlns:a16="http://schemas.microsoft.com/office/drawing/2014/main" id="{5A57D3D4-4F4E-4097-AB8A-673E867D9FE6}"/>
              </a:ext>
            </a:extLst>
          </p:cNvPr>
          <p:cNvGrpSpPr/>
          <p:nvPr/>
        </p:nvGrpSpPr>
        <p:grpSpPr>
          <a:xfrm>
            <a:off x="467488" y="-1388034"/>
            <a:ext cx="839297" cy="3810723"/>
            <a:chOff x="381637" y="-106638"/>
            <a:chExt cx="582924" cy="2646694"/>
          </a:xfrm>
        </p:grpSpPr>
        <p:pic>
          <p:nvPicPr>
            <p:cNvPr id="18" name="Graphic 17">
              <a:extLst>
                <a:ext uri="{FF2B5EF4-FFF2-40B4-BE49-F238E27FC236}">
                  <a16:creationId xmlns:a16="http://schemas.microsoft.com/office/drawing/2014/main" id="{336C4E09-935B-4368-BD26-8829ED7D057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637" y="1107034"/>
              <a:ext cx="582924" cy="1433022"/>
            </a:xfrm>
            <a:prstGeom prst="rect">
              <a:avLst/>
            </a:prstGeom>
          </p:spPr>
        </p:pic>
        <p:sp>
          <p:nvSpPr>
            <p:cNvPr id="19" name="Freeform: Shape 18">
              <a:extLst>
                <a:ext uri="{FF2B5EF4-FFF2-40B4-BE49-F238E27FC236}">
                  <a16:creationId xmlns:a16="http://schemas.microsoft.com/office/drawing/2014/main" id="{EF023944-FD63-43F1-9072-A9BE59A520EF}"/>
                </a:ext>
              </a:extLst>
            </p:cNvPr>
            <p:cNvSpPr/>
            <p:nvPr userDrawn="1"/>
          </p:nvSpPr>
          <p:spPr>
            <a:xfrm>
              <a:off x="635199" y="-106638"/>
              <a:ext cx="142973" cy="1233598"/>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246722"/>
                <a:gd name="connsiteY0" fmla="*/ 0 h 1219950"/>
                <a:gd name="connsiteX1" fmla="*/ 223058 w 246722"/>
                <a:gd name="connsiteY1" fmla="*/ 1219950 h 1219950"/>
                <a:gd name="connsiteX0" fmla="*/ 0 w 142973"/>
                <a:gd name="connsiteY0" fmla="*/ 0 h 1233598"/>
                <a:gd name="connsiteX1" fmla="*/ 107052 w 142973"/>
                <a:gd name="connsiteY1" fmla="*/ 1233598 h 1233598"/>
              </a:gdLst>
              <a:ahLst/>
              <a:cxnLst>
                <a:cxn ang="0">
                  <a:pos x="connsiteX0" y="connsiteY0"/>
                </a:cxn>
                <a:cxn ang="0">
                  <a:pos x="connsiteX1" y="connsiteY1"/>
                </a:cxn>
              </a:cxnLst>
              <a:rect l="l" t="t" r="r" b="b"/>
              <a:pathLst>
                <a:path w="142973" h="1233598">
                  <a:moveTo>
                    <a:pt x="0" y="0"/>
                  </a:moveTo>
                  <a:cubicBezTo>
                    <a:pt x="68270" y="161323"/>
                    <a:pt x="209091" y="747875"/>
                    <a:pt x="107052" y="1233598"/>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94E2EF5C-3E82-4426-9D1C-6AD2855CD113}"/>
              </a:ext>
            </a:extLst>
          </p:cNvPr>
          <p:cNvGrpSpPr/>
          <p:nvPr/>
        </p:nvGrpSpPr>
        <p:grpSpPr>
          <a:xfrm>
            <a:off x="7877474" y="-962026"/>
            <a:ext cx="1084627" cy="3167395"/>
            <a:chOff x="7877474" y="-811197"/>
            <a:chExt cx="1084627" cy="3167395"/>
          </a:xfrm>
        </p:grpSpPr>
        <p:grpSp>
          <p:nvGrpSpPr>
            <p:cNvPr id="21" name="Group 20">
              <a:extLst>
                <a:ext uri="{FF2B5EF4-FFF2-40B4-BE49-F238E27FC236}">
                  <a16:creationId xmlns:a16="http://schemas.microsoft.com/office/drawing/2014/main" id="{7AE2CC9E-A400-4D56-9E92-342A40AE2CEC}"/>
                </a:ext>
              </a:extLst>
            </p:cNvPr>
            <p:cNvGrpSpPr/>
            <p:nvPr/>
          </p:nvGrpSpPr>
          <p:grpSpPr>
            <a:xfrm rot="214046">
              <a:off x="8193193" y="-132535"/>
              <a:ext cx="768908" cy="2488733"/>
              <a:chOff x="8166064" y="-132499"/>
              <a:chExt cx="768908" cy="2488733"/>
            </a:xfrm>
          </p:grpSpPr>
          <p:pic>
            <p:nvPicPr>
              <p:cNvPr id="25" name="Graphic 24">
                <a:extLst>
                  <a:ext uri="{FF2B5EF4-FFF2-40B4-BE49-F238E27FC236}">
                    <a16:creationId xmlns:a16="http://schemas.microsoft.com/office/drawing/2014/main" id="{C39D9BEF-510D-4132-BD03-15669B3794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166064" y="1318819"/>
                <a:ext cx="768908" cy="1037415"/>
              </a:xfrm>
              <a:prstGeom prst="rect">
                <a:avLst/>
              </a:prstGeom>
            </p:spPr>
          </p:pic>
          <p:sp>
            <p:nvSpPr>
              <p:cNvPr id="26" name="Freeform: Shape 25">
                <a:extLst>
                  <a:ext uri="{FF2B5EF4-FFF2-40B4-BE49-F238E27FC236}">
                    <a16:creationId xmlns:a16="http://schemas.microsoft.com/office/drawing/2014/main" id="{B7B0FB7A-F90B-42E2-AC7C-317C6978EEE7}"/>
                  </a:ext>
                </a:extLst>
              </p:cNvPr>
              <p:cNvSpPr/>
              <p:nvPr/>
            </p:nvSpPr>
            <p:spPr>
              <a:xfrm flipH="1">
                <a:off x="8463715" y="-132499"/>
                <a:ext cx="72736" cy="1476749"/>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121784"/>
                  <a:gd name="connsiteY0" fmla="*/ 0 h 1220445"/>
                  <a:gd name="connsiteX1" fmla="*/ 81344 w 121784"/>
                  <a:gd name="connsiteY1" fmla="*/ 1220445 h 1220445"/>
                  <a:gd name="connsiteX0" fmla="*/ 2316 w 111852"/>
                  <a:gd name="connsiteY0" fmla="*/ 0 h 1220445"/>
                  <a:gd name="connsiteX1" fmla="*/ 83660 w 111852"/>
                  <a:gd name="connsiteY1" fmla="*/ 1220445 h 1220445"/>
                  <a:gd name="connsiteX0" fmla="*/ 2316 w 111852"/>
                  <a:gd name="connsiteY0" fmla="*/ 0 h 1220445"/>
                  <a:gd name="connsiteX1" fmla="*/ 83660 w 111852"/>
                  <a:gd name="connsiteY1" fmla="*/ 1220445 h 1220445"/>
                  <a:gd name="connsiteX0" fmla="*/ 5675 w 87019"/>
                  <a:gd name="connsiteY0" fmla="*/ 0 h 1220445"/>
                  <a:gd name="connsiteX1" fmla="*/ 87019 w 87019"/>
                  <a:gd name="connsiteY1" fmla="*/ 1220445 h 1220445"/>
                  <a:gd name="connsiteX0" fmla="*/ 5675 w 87019"/>
                  <a:gd name="connsiteY0" fmla="*/ 0 h 1220445"/>
                  <a:gd name="connsiteX1" fmla="*/ 87019 w 87019"/>
                  <a:gd name="connsiteY1" fmla="*/ 1220445 h 1220445"/>
                  <a:gd name="connsiteX0" fmla="*/ 0 w 81344"/>
                  <a:gd name="connsiteY0" fmla="*/ 0 h 1220445"/>
                  <a:gd name="connsiteX1" fmla="*/ 81344 w 81344"/>
                  <a:gd name="connsiteY1" fmla="*/ 1220445 h 1220445"/>
                  <a:gd name="connsiteX0" fmla="*/ 0 w 81344"/>
                  <a:gd name="connsiteY0" fmla="*/ 0 h 1220445"/>
                  <a:gd name="connsiteX1" fmla="*/ 81344 w 81344"/>
                  <a:gd name="connsiteY1" fmla="*/ 1220445 h 1220445"/>
                  <a:gd name="connsiteX0" fmla="*/ 0 w 89316"/>
                  <a:gd name="connsiteY0" fmla="*/ 0 h 1220445"/>
                  <a:gd name="connsiteX1" fmla="*/ 81344 w 89316"/>
                  <a:gd name="connsiteY1" fmla="*/ 1220445 h 1220445"/>
                  <a:gd name="connsiteX0" fmla="*/ 41553 w 60055"/>
                  <a:gd name="connsiteY0" fmla="*/ 0 h 1221892"/>
                  <a:gd name="connsiteX1" fmla="*/ 0 w 60055"/>
                  <a:gd name="connsiteY1" fmla="*/ 1221892 h 1221892"/>
                  <a:gd name="connsiteX0" fmla="*/ 41553 w 48627"/>
                  <a:gd name="connsiteY0" fmla="*/ 0 h 1221892"/>
                  <a:gd name="connsiteX1" fmla="*/ 0 w 48627"/>
                  <a:gd name="connsiteY1" fmla="*/ 1221892 h 1221892"/>
                  <a:gd name="connsiteX0" fmla="*/ 41553 w 48627"/>
                  <a:gd name="connsiteY0" fmla="*/ 0 h 1221892"/>
                  <a:gd name="connsiteX1" fmla="*/ 0 w 48627"/>
                  <a:gd name="connsiteY1" fmla="*/ 1221892 h 1221892"/>
                  <a:gd name="connsiteX0" fmla="*/ 68018 w 72736"/>
                  <a:gd name="connsiteY0" fmla="*/ 0 h 1197575"/>
                  <a:gd name="connsiteX1" fmla="*/ 0 w 72736"/>
                  <a:gd name="connsiteY1" fmla="*/ 1197575 h 1197575"/>
                </a:gdLst>
                <a:ahLst/>
                <a:cxnLst>
                  <a:cxn ang="0">
                    <a:pos x="connsiteX0" y="connsiteY0"/>
                  </a:cxn>
                  <a:cxn ang="0">
                    <a:pos x="connsiteX1" y="connsiteY1"/>
                  </a:cxn>
                </a:cxnLst>
                <a:rect l="l" t="t" r="r" b="b"/>
                <a:pathLst>
                  <a:path w="72736" h="1197575">
                    <a:moveTo>
                      <a:pt x="68018" y="0"/>
                    </a:moveTo>
                    <a:cubicBezTo>
                      <a:pt x="89878" y="396423"/>
                      <a:pt x="30385" y="1152483"/>
                      <a:pt x="0" y="1197575"/>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540BDAB8-2A7D-4A37-9E14-0CBC58B30E3C}"/>
                </a:ext>
              </a:extLst>
            </p:cNvPr>
            <p:cNvGrpSpPr/>
            <p:nvPr/>
          </p:nvGrpSpPr>
          <p:grpSpPr>
            <a:xfrm rot="20886599">
              <a:off x="7877474" y="-811197"/>
              <a:ext cx="702825" cy="2152942"/>
              <a:chOff x="7896785" y="-828208"/>
              <a:chExt cx="702825" cy="2152942"/>
            </a:xfrm>
          </p:grpSpPr>
          <p:pic>
            <p:nvPicPr>
              <p:cNvPr id="23" name="Graphic 22">
                <a:extLst>
                  <a:ext uri="{FF2B5EF4-FFF2-40B4-BE49-F238E27FC236}">
                    <a16:creationId xmlns:a16="http://schemas.microsoft.com/office/drawing/2014/main" id="{A6ED6428-117D-4635-A62D-2CA9EA0B55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7896785" y="379953"/>
                <a:ext cx="702825" cy="944781"/>
              </a:xfrm>
              <a:prstGeom prst="rect">
                <a:avLst/>
              </a:prstGeom>
            </p:spPr>
          </p:pic>
          <p:sp>
            <p:nvSpPr>
              <p:cNvPr id="24" name="Freeform: Shape 23">
                <a:extLst>
                  <a:ext uri="{FF2B5EF4-FFF2-40B4-BE49-F238E27FC236}">
                    <a16:creationId xmlns:a16="http://schemas.microsoft.com/office/drawing/2014/main" id="{9911FB4F-1003-497E-94BE-E43D983552DE}"/>
                  </a:ext>
                </a:extLst>
              </p:cNvPr>
              <p:cNvSpPr/>
              <p:nvPr/>
            </p:nvSpPr>
            <p:spPr>
              <a:xfrm rot="772990">
                <a:off x="8271126" y="-828208"/>
                <a:ext cx="223058" cy="1219950"/>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246722"/>
                  <a:gd name="connsiteY0" fmla="*/ 0 h 1219950"/>
                  <a:gd name="connsiteX1" fmla="*/ 223058 w 246722"/>
                  <a:gd name="connsiteY1" fmla="*/ 1219950 h 1219950"/>
                  <a:gd name="connsiteX0" fmla="*/ 0 w 223058"/>
                  <a:gd name="connsiteY0" fmla="*/ 0 h 1219950"/>
                  <a:gd name="connsiteX1" fmla="*/ 223058 w 223058"/>
                  <a:gd name="connsiteY1" fmla="*/ 1219950 h 1219950"/>
                </a:gdLst>
                <a:ahLst/>
                <a:cxnLst>
                  <a:cxn ang="0">
                    <a:pos x="connsiteX0" y="connsiteY0"/>
                  </a:cxn>
                  <a:cxn ang="0">
                    <a:pos x="connsiteX1" y="connsiteY1"/>
                  </a:cxn>
                </a:cxnLst>
                <a:rect l="l" t="t" r="r" b="b"/>
                <a:pathLst>
                  <a:path w="223058" h="1219950">
                    <a:moveTo>
                      <a:pt x="0" y="0"/>
                    </a:moveTo>
                    <a:cubicBezTo>
                      <a:pt x="68270" y="161323"/>
                      <a:pt x="217707" y="729779"/>
                      <a:pt x="223058" y="121995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7" name="Graphic 26">
            <a:extLst>
              <a:ext uri="{FF2B5EF4-FFF2-40B4-BE49-F238E27FC236}">
                <a16:creationId xmlns:a16="http://schemas.microsoft.com/office/drawing/2014/main" id="{795F2953-6AFA-43B8-8294-7C40B9FA54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36122" y="370073"/>
            <a:ext cx="437172" cy="437172"/>
          </a:xfrm>
          <a:prstGeom prst="rect">
            <a:avLst/>
          </a:prstGeom>
        </p:spPr>
      </p:pic>
      <p:grpSp>
        <p:nvGrpSpPr>
          <p:cNvPr id="28" name="Group 27">
            <a:extLst>
              <a:ext uri="{FF2B5EF4-FFF2-40B4-BE49-F238E27FC236}">
                <a16:creationId xmlns:a16="http://schemas.microsoft.com/office/drawing/2014/main" id="{7B367381-37E0-4DB4-850D-27316D4991B0}"/>
              </a:ext>
            </a:extLst>
          </p:cNvPr>
          <p:cNvGrpSpPr/>
          <p:nvPr/>
        </p:nvGrpSpPr>
        <p:grpSpPr>
          <a:xfrm>
            <a:off x="7314176" y="4356330"/>
            <a:ext cx="858281" cy="437172"/>
            <a:chOff x="359351" y="4372149"/>
            <a:chExt cx="858281" cy="437172"/>
          </a:xfrm>
          <a:solidFill>
            <a:schemeClr val="bg1">
              <a:lumMod val="90000"/>
            </a:schemeClr>
          </a:solidFill>
        </p:grpSpPr>
        <p:pic>
          <p:nvPicPr>
            <p:cNvPr id="29" name="Graphic 28">
              <a:extLst>
                <a:ext uri="{FF2B5EF4-FFF2-40B4-BE49-F238E27FC236}">
                  <a16:creationId xmlns:a16="http://schemas.microsoft.com/office/drawing/2014/main" id="{A64D4E64-FD1E-441E-9138-93542EC2ECEF}"/>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59351" y="4372149"/>
              <a:ext cx="437172" cy="437172"/>
            </a:xfrm>
            <a:prstGeom prst="rect">
              <a:avLst/>
            </a:prstGeom>
          </p:spPr>
        </p:pic>
        <p:pic>
          <p:nvPicPr>
            <p:cNvPr id="30" name="Graphic 29">
              <a:extLst>
                <a:ext uri="{FF2B5EF4-FFF2-40B4-BE49-F238E27FC236}">
                  <a16:creationId xmlns:a16="http://schemas.microsoft.com/office/drawing/2014/main" id="{F3C5B037-EDA2-486A-B00D-1C503D42789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80460" y="4372149"/>
              <a:ext cx="437172" cy="437172"/>
            </a:xfrm>
            <a:prstGeom prst="rect">
              <a:avLst/>
            </a:prstGeom>
          </p:spPr>
        </p:pic>
      </p:grpSp>
      <p:pic>
        <p:nvPicPr>
          <p:cNvPr id="31" name="Graphic 30">
            <a:extLst>
              <a:ext uri="{FF2B5EF4-FFF2-40B4-BE49-F238E27FC236}">
                <a16:creationId xmlns:a16="http://schemas.microsoft.com/office/drawing/2014/main" id="{A9B70B67-1A7D-4A79-B5CC-45D78BDA35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1005" y="4168596"/>
            <a:ext cx="437172" cy="437172"/>
          </a:xfrm>
          <a:prstGeom prst="rect">
            <a:avLst/>
          </a:prstGeom>
        </p:spPr>
      </p:pic>
      <p:pic>
        <p:nvPicPr>
          <p:cNvPr id="32" name="Graphic 31">
            <a:extLst>
              <a:ext uri="{FF2B5EF4-FFF2-40B4-BE49-F238E27FC236}">
                <a16:creationId xmlns:a16="http://schemas.microsoft.com/office/drawing/2014/main" id="{5C85BB25-1E3F-43B7-A923-538A6AE485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13797" y="705564"/>
            <a:ext cx="947006" cy="516548"/>
          </a:xfrm>
          <a:prstGeom prst="rect">
            <a:avLst/>
          </a:prstGeom>
        </p:spPr>
      </p:pic>
      <p:pic>
        <p:nvPicPr>
          <p:cNvPr id="33" name="Graphic 32">
            <a:extLst>
              <a:ext uri="{FF2B5EF4-FFF2-40B4-BE49-F238E27FC236}">
                <a16:creationId xmlns:a16="http://schemas.microsoft.com/office/drawing/2014/main" id="{A11B53B3-89BF-4086-A5F5-0D1AF26963B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0663" y="4524133"/>
            <a:ext cx="612783" cy="415446"/>
          </a:xfrm>
          <a:prstGeom prst="rect">
            <a:avLst/>
          </a:prstGeom>
        </p:spPr>
      </p:pic>
      <p:pic>
        <p:nvPicPr>
          <p:cNvPr id="34" name="Graphic 33">
            <a:extLst>
              <a:ext uri="{FF2B5EF4-FFF2-40B4-BE49-F238E27FC236}">
                <a16:creationId xmlns:a16="http://schemas.microsoft.com/office/drawing/2014/main" id="{17E98751-DFE1-40A7-9A9E-1783A495EF9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86896" y="2598649"/>
            <a:ext cx="856621" cy="453505"/>
          </a:xfrm>
          <a:prstGeom prst="rect">
            <a:avLst/>
          </a:prstGeom>
        </p:spPr>
      </p:pic>
      <p:grpSp>
        <p:nvGrpSpPr>
          <p:cNvPr id="35" name="Group 34">
            <a:extLst>
              <a:ext uri="{FF2B5EF4-FFF2-40B4-BE49-F238E27FC236}">
                <a16:creationId xmlns:a16="http://schemas.microsoft.com/office/drawing/2014/main" id="{B0FE9611-E525-43E5-B0C0-27B8D126557F}"/>
              </a:ext>
            </a:extLst>
          </p:cNvPr>
          <p:cNvGrpSpPr/>
          <p:nvPr/>
        </p:nvGrpSpPr>
        <p:grpSpPr>
          <a:xfrm>
            <a:off x="100483" y="2391260"/>
            <a:ext cx="359108" cy="625774"/>
            <a:chOff x="5346928" y="3440355"/>
            <a:chExt cx="359108" cy="625774"/>
          </a:xfrm>
        </p:grpSpPr>
        <p:pic>
          <p:nvPicPr>
            <p:cNvPr id="36" name="Graphic 35">
              <a:extLst>
                <a:ext uri="{FF2B5EF4-FFF2-40B4-BE49-F238E27FC236}">
                  <a16:creationId xmlns:a16="http://schemas.microsoft.com/office/drawing/2014/main" id="{7319CD13-BED2-4F7E-A14C-2E5AF423257D}"/>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533653" y="3440355"/>
              <a:ext cx="172383" cy="181002"/>
            </a:xfrm>
            <a:prstGeom prst="rect">
              <a:avLst/>
            </a:prstGeom>
          </p:spPr>
        </p:pic>
        <p:pic>
          <p:nvPicPr>
            <p:cNvPr id="37" name="Graphic 36">
              <a:extLst>
                <a:ext uri="{FF2B5EF4-FFF2-40B4-BE49-F238E27FC236}">
                  <a16:creationId xmlns:a16="http://schemas.microsoft.com/office/drawing/2014/main" id="{FFBBA64D-6A82-48DC-83A4-E1FCECDF8C04}"/>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346928" y="3779567"/>
              <a:ext cx="272917" cy="286562"/>
            </a:xfrm>
            <a:prstGeom prst="rect">
              <a:avLst/>
            </a:prstGeom>
          </p:spPr>
        </p:pic>
      </p:grpSp>
      <p:pic>
        <p:nvPicPr>
          <p:cNvPr id="38" name="Graphic 37">
            <a:extLst>
              <a:ext uri="{FF2B5EF4-FFF2-40B4-BE49-F238E27FC236}">
                <a16:creationId xmlns:a16="http://schemas.microsoft.com/office/drawing/2014/main" id="{373CA7B2-F1A0-4517-B784-9BEEBFEFD19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59591" y="3311740"/>
            <a:ext cx="681931" cy="563728"/>
          </a:xfrm>
          <a:prstGeom prst="rect">
            <a:avLst/>
          </a:prstGeom>
        </p:spPr>
      </p:pic>
    </p:spTree>
    <p:extLst>
      <p:ext uri="{BB962C8B-B14F-4D97-AF65-F5344CB8AC3E}">
        <p14:creationId xmlns:p14="http://schemas.microsoft.com/office/powerpoint/2010/main" val="2971147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40D5CA-66D2-4C0C-B385-B8EB8066C30E}"/>
              </a:ext>
            </a:extLst>
          </p:cNvPr>
          <p:cNvSpPr>
            <a:spLocks noGrp="1"/>
          </p:cNvSpPr>
          <p:nvPr>
            <p:ph type="body" sz="quarter" idx="11"/>
          </p:nvPr>
        </p:nvSpPr>
        <p:spPr/>
        <p:txBody>
          <a:bodyPr/>
          <a:lstStyle/>
          <a:p>
            <a:r>
              <a:rPr lang="en-US" dirty="0"/>
              <a:t>Whoa!</a:t>
            </a:r>
          </a:p>
        </p:txBody>
      </p:sp>
      <p:sp>
        <p:nvSpPr>
          <p:cNvPr id="5" name="Text Placeholder 4">
            <a:extLst>
              <a:ext uri="{FF2B5EF4-FFF2-40B4-BE49-F238E27FC236}">
                <a16:creationId xmlns:a16="http://schemas.microsoft.com/office/drawing/2014/main" id="{0F295805-3D78-4A50-BB0B-2E447F8A9C15}"/>
              </a:ext>
            </a:extLst>
          </p:cNvPr>
          <p:cNvSpPr>
            <a:spLocks noGrp="1"/>
          </p:cNvSpPr>
          <p:nvPr>
            <p:ph type="body" sz="quarter" idx="17"/>
          </p:nvPr>
        </p:nvSpPr>
        <p:spPr/>
        <p:txBody>
          <a:bodyPr/>
          <a:lstStyle/>
          <a:p>
            <a:r>
              <a:rPr lang="en-US" dirty="0"/>
              <a:t>Lorem Ipsum has been the industry's standard dummy text ever since the 1500s, when an unknown printer took a galley of type and scrambled it to make a type specimen book.</a:t>
            </a:r>
          </a:p>
        </p:txBody>
      </p:sp>
      <p:pic>
        <p:nvPicPr>
          <p:cNvPr id="7" name="Graphic 6">
            <a:extLst>
              <a:ext uri="{FF2B5EF4-FFF2-40B4-BE49-F238E27FC236}">
                <a16:creationId xmlns:a16="http://schemas.microsoft.com/office/drawing/2014/main" id="{2CA0C06A-F966-4919-85A0-39825955C3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730" y="301502"/>
            <a:ext cx="1090052" cy="594574"/>
          </a:xfrm>
          <a:prstGeom prst="rect">
            <a:avLst/>
          </a:prstGeom>
        </p:spPr>
      </p:pic>
      <p:pic>
        <p:nvPicPr>
          <p:cNvPr id="8" name="Graphic 7">
            <a:extLst>
              <a:ext uri="{FF2B5EF4-FFF2-40B4-BE49-F238E27FC236}">
                <a16:creationId xmlns:a16="http://schemas.microsoft.com/office/drawing/2014/main" id="{D8FFBD2B-F4C1-4BA2-84C3-D756FB556A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322" y="4175193"/>
            <a:ext cx="730831" cy="495478"/>
          </a:xfrm>
          <a:prstGeom prst="rect">
            <a:avLst/>
          </a:prstGeom>
        </p:spPr>
      </p:pic>
      <p:pic>
        <p:nvPicPr>
          <p:cNvPr id="9" name="Graphic 8">
            <a:extLst>
              <a:ext uri="{FF2B5EF4-FFF2-40B4-BE49-F238E27FC236}">
                <a16:creationId xmlns:a16="http://schemas.microsoft.com/office/drawing/2014/main" id="{4F863CA7-0E08-485B-A843-6DE1DAB95B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50253" y="946076"/>
            <a:ext cx="929021" cy="767990"/>
          </a:xfrm>
          <a:prstGeom prst="rect">
            <a:avLst/>
          </a:prstGeom>
        </p:spPr>
      </p:pic>
      <p:pic>
        <p:nvPicPr>
          <p:cNvPr id="10" name="Graphic 9">
            <a:extLst>
              <a:ext uri="{FF2B5EF4-FFF2-40B4-BE49-F238E27FC236}">
                <a16:creationId xmlns:a16="http://schemas.microsoft.com/office/drawing/2014/main" id="{1EF1EE23-8B3F-49AA-BC22-2D5B67A1C3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90289" y="2292480"/>
            <a:ext cx="842312" cy="445930"/>
          </a:xfrm>
          <a:prstGeom prst="rect">
            <a:avLst/>
          </a:prstGeom>
        </p:spPr>
      </p:pic>
      <p:pic>
        <p:nvPicPr>
          <p:cNvPr id="20" name="Graphic 19">
            <a:extLst>
              <a:ext uri="{FF2B5EF4-FFF2-40B4-BE49-F238E27FC236}">
                <a16:creationId xmlns:a16="http://schemas.microsoft.com/office/drawing/2014/main" id="{4DD71DB4-9CE5-4D66-A306-32450A2138E3}"/>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35739" b="4511"/>
          <a:stretch/>
        </p:blipFill>
        <p:spPr>
          <a:xfrm>
            <a:off x="6647373" y="1883313"/>
            <a:ext cx="2496627" cy="3260187"/>
          </a:xfrm>
          <a:prstGeom prst="rect">
            <a:avLst/>
          </a:prstGeom>
        </p:spPr>
      </p:pic>
      <p:grpSp>
        <p:nvGrpSpPr>
          <p:cNvPr id="32" name="Group 31">
            <a:extLst>
              <a:ext uri="{FF2B5EF4-FFF2-40B4-BE49-F238E27FC236}">
                <a16:creationId xmlns:a16="http://schemas.microsoft.com/office/drawing/2014/main" id="{35D11242-332B-40FB-9494-230B585FD474}"/>
              </a:ext>
            </a:extLst>
          </p:cNvPr>
          <p:cNvGrpSpPr/>
          <p:nvPr/>
        </p:nvGrpSpPr>
        <p:grpSpPr>
          <a:xfrm>
            <a:off x="5860714" y="-888652"/>
            <a:ext cx="1038187" cy="3181804"/>
            <a:chOff x="5860714" y="-796292"/>
            <a:chExt cx="1038187" cy="3181804"/>
          </a:xfrm>
        </p:grpSpPr>
        <p:pic>
          <p:nvPicPr>
            <p:cNvPr id="12" name="Graphic 11">
              <a:extLst>
                <a:ext uri="{FF2B5EF4-FFF2-40B4-BE49-F238E27FC236}">
                  <a16:creationId xmlns:a16="http://schemas.microsoft.com/office/drawing/2014/main" id="{AEC0D118-A7F8-4BCD-853F-20D4E937875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60714" y="1348097"/>
              <a:ext cx="768908" cy="1037415"/>
            </a:xfrm>
            <a:prstGeom prst="rect">
              <a:avLst/>
            </a:prstGeom>
          </p:spPr>
        </p:pic>
        <p:sp>
          <p:nvSpPr>
            <p:cNvPr id="31" name="Freeform: Shape 30">
              <a:extLst>
                <a:ext uri="{FF2B5EF4-FFF2-40B4-BE49-F238E27FC236}">
                  <a16:creationId xmlns:a16="http://schemas.microsoft.com/office/drawing/2014/main" id="{C97718A7-97D1-4C66-8937-8E88B8B110D1}"/>
                </a:ext>
              </a:extLst>
            </p:cNvPr>
            <p:cNvSpPr/>
            <p:nvPr/>
          </p:nvSpPr>
          <p:spPr>
            <a:xfrm>
              <a:off x="6036763" y="-140220"/>
              <a:ext cx="246722" cy="1504341"/>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Lst>
              <a:ahLst/>
              <a:cxnLst>
                <a:cxn ang="0">
                  <a:pos x="connsiteX0" y="connsiteY0"/>
                </a:cxn>
                <a:cxn ang="0">
                  <a:pos x="connsiteX1" y="connsiteY1"/>
                </a:cxn>
              </a:cxnLst>
              <a:rect l="l" t="t" r="r" b="b"/>
              <a:pathLst>
                <a:path w="246722" h="1219950">
                  <a:moveTo>
                    <a:pt x="0" y="0"/>
                  </a:moveTo>
                  <a:cubicBezTo>
                    <a:pt x="68270" y="161323"/>
                    <a:pt x="325097" y="734227"/>
                    <a:pt x="223058" y="1219950"/>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a:extLst>
                <a:ext uri="{FF2B5EF4-FFF2-40B4-BE49-F238E27FC236}">
                  <a16:creationId xmlns:a16="http://schemas.microsoft.com/office/drawing/2014/main" id="{1E4A50ED-7B74-4ED5-A651-0E04573B2B6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96076" y="409231"/>
              <a:ext cx="702825" cy="944781"/>
            </a:xfrm>
            <a:prstGeom prst="rect">
              <a:avLst/>
            </a:prstGeom>
          </p:spPr>
        </p:pic>
        <p:sp>
          <p:nvSpPr>
            <p:cNvPr id="30" name="Freeform: Shape 29">
              <a:extLst>
                <a:ext uri="{FF2B5EF4-FFF2-40B4-BE49-F238E27FC236}">
                  <a16:creationId xmlns:a16="http://schemas.microsoft.com/office/drawing/2014/main" id="{1E50AC95-13AE-4DBE-9DBE-23C8F03EE45D}"/>
                </a:ext>
              </a:extLst>
            </p:cNvPr>
            <p:cNvSpPr/>
            <p:nvPr/>
          </p:nvSpPr>
          <p:spPr>
            <a:xfrm rot="20827010" flipH="1">
              <a:off x="6278136" y="-796292"/>
              <a:ext cx="246722" cy="1219950"/>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Lst>
              <a:ahLst/>
              <a:cxnLst>
                <a:cxn ang="0">
                  <a:pos x="connsiteX0" y="connsiteY0"/>
                </a:cxn>
                <a:cxn ang="0">
                  <a:pos x="connsiteX1" y="connsiteY1"/>
                </a:cxn>
              </a:cxnLst>
              <a:rect l="l" t="t" r="r" b="b"/>
              <a:pathLst>
                <a:path w="246722" h="1219950">
                  <a:moveTo>
                    <a:pt x="0" y="0"/>
                  </a:moveTo>
                  <a:cubicBezTo>
                    <a:pt x="68270" y="161323"/>
                    <a:pt x="325097" y="734227"/>
                    <a:pt x="223058" y="1219950"/>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5" name="Graphic 34">
            <a:extLst>
              <a:ext uri="{FF2B5EF4-FFF2-40B4-BE49-F238E27FC236}">
                <a16:creationId xmlns:a16="http://schemas.microsoft.com/office/drawing/2014/main" id="{5DA01317-0712-44C8-9AAD-12235A8D599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53414" y="352428"/>
            <a:ext cx="437172" cy="437172"/>
          </a:xfrm>
          <a:prstGeom prst="rect">
            <a:avLst/>
          </a:prstGeom>
        </p:spPr>
      </p:pic>
      <p:pic>
        <p:nvPicPr>
          <p:cNvPr id="36" name="Graphic 35">
            <a:extLst>
              <a:ext uri="{FF2B5EF4-FFF2-40B4-BE49-F238E27FC236}">
                <a16:creationId xmlns:a16="http://schemas.microsoft.com/office/drawing/2014/main" id="{598E01D2-7993-474F-AC09-E10672ABEE1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9310" y="2445561"/>
            <a:ext cx="437172" cy="437172"/>
          </a:xfrm>
          <a:prstGeom prst="rect">
            <a:avLst/>
          </a:prstGeom>
        </p:spPr>
      </p:pic>
      <p:grpSp>
        <p:nvGrpSpPr>
          <p:cNvPr id="37" name="Group 36">
            <a:extLst>
              <a:ext uri="{FF2B5EF4-FFF2-40B4-BE49-F238E27FC236}">
                <a16:creationId xmlns:a16="http://schemas.microsoft.com/office/drawing/2014/main" id="{41EBDC9C-5199-47FD-86A2-BAAF80C2D500}"/>
              </a:ext>
            </a:extLst>
          </p:cNvPr>
          <p:cNvGrpSpPr/>
          <p:nvPr/>
        </p:nvGrpSpPr>
        <p:grpSpPr>
          <a:xfrm>
            <a:off x="5644008" y="4552239"/>
            <a:ext cx="858281" cy="437172"/>
            <a:chOff x="359351" y="4372149"/>
            <a:chExt cx="858281" cy="437172"/>
          </a:xfrm>
          <a:solidFill>
            <a:schemeClr val="accent2">
              <a:lumMod val="75000"/>
            </a:schemeClr>
          </a:solidFill>
        </p:grpSpPr>
        <p:pic>
          <p:nvPicPr>
            <p:cNvPr id="38" name="Graphic 37">
              <a:extLst>
                <a:ext uri="{FF2B5EF4-FFF2-40B4-BE49-F238E27FC236}">
                  <a16:creationId xmlns:a16="http://schemas.microsoft.com/office/drawing/2014/main" id="{39C1D7C3-D11A-4080-8BD7-2A0D5E23AED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59351" y="4372149"/>
              <a:ext cx="437172" cy="437172"/>
            </a:xfrm>
            <a:prstGeom prst="rect">
              <a:avLst/>
            </a:prstGeom>
          </p:spPr>
        </p:pic>
        <p:pic>
          <p:nvPicPr>
            <p:cNvPr id="39" name="Graphic 38">
              <a:extLst>
                <a:ext uri="{FF2B5EF4-FFF2-40B4-BE49-F238E27FC236}">
                  <a16:creationId xmlns:a16="http://schemas.microsoft.com/office/drawing/2014/main" id="{872703C0-08DF-4C4B-859C-2B0703EE35CC}"/>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80460" y="4372149"/>
              <a:ext cx="437172" cy="437172"/>
            </a:xfrm>
            <a:prstGeom prst="rect">
              <a:avLst/>
            </a:prstGeom>
          </p:spPr>
        </p:pic>
      </p:grpSp>
      <p:pic>
        <p:nvPicPr>
          <p:cNvPr id="21" name="Graphic 20">
            <a:extLst>
              <a:ext uri="{FF2B5EF4-FFF2-40B4-BE49-F238E27FC236}">
                <a16:creationId xmlns:a16="http://schemas.microsoft.com/office/drawing/2014/main" id="{444B56E4-605E-4A4F-8CEC-FAF138BB7E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7137" y="3701517"/>
            <a:ext cx="948059" cy="517123"/>
          </a:xfrm>
          <a:prstGeom prst="rect">
            <a:avLst/>
          </a:prstGeom>
        </p:spPr>
      </p:pic>
    </p:spTree>
    <p:extLst>
      <p:ext uri="{BB962C8B-B14F-4D97-AF65-F5344CB8AC3E}">
        <p14:creationId xmlns:p14="http://schemas.microsoft.com/office/powerpoint/2010/main" val="2464988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2E4E829-59A7-4A27-8270-FDD85601A27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29" r="1729"/>
          <a:stretch/>
        </p:blipFill>
        <p:spPr/>
      </p:pic>
      <p:sp>
        <p:nvSpPr>
          <p:cNvPr id="6" name="Text Placeholder 5">
            <a:extLst>
              <a:ext uri="{FF2B5EF4-FFF2-40B4-BE49-F238E27FC236}">
                <a16:creationId xmlns:a16="http://schemas.microsoft.com/office/drawing/2014/main" id="{AA0FB080-A6BB-41ED-8529-8F4CBA02FF96}"/>
              </a:ext>
            </a:extLst>
          </p:cNvPr>
          <p:cNvSpPr>
            <a:spLocks noGrp="1"/>
          </p:cNvSpPr>
          <p:nvPr>
            <p:ph type="body" sz="quarter" idx="19"/>
          </p:nvPr>
        </p:nvSpPr>
        <p:spPr/>
        <p:txBody>
          <a:bodyPr/>
          <a:lstStyle/>
          <a:p>
            <a:r>
              <a:rPr lang="en-US" dirty="0"/>
              <a:t>Lorem Ipsum has been the industry's standard dummy text ever since the 1500s, when an unknown printer took a galley of type Lorem Ipsum is simply dummy text of the printing and typesetting industry. Lorem Ipsum has been the industry's standard dummy text ever since the 1500s, when an unknown printer took a galley of type.</a:t>
            </a:r>
          </a:p>
        </p:txBody>
      </p:sp>
      <p:sp>
        <p:nvSpPr>
          <p:cNvPr id="5" name="Text Placeholder 4">
            <a:extLst>
              <a:ext uri="{FF2B5EF4-FFF2-40B4-BE49-F238E27FC236}">
                <a16:creationId xmlns:a16="http://schemas.microsoft.com/office/drawing/2014/main" id="{65195FF4-258A-4C94-A095-CAB6C49FFCDD}"/>
              </a:ext>
            </a:extLst>
          </p:cNvPr>
          <p:cNvSpPr>
            <a:spLocks noGrp="1"/>
          </p:cNvSpPr>
          <p:nvPr>
            <p:ph type="body" sz="quarter" idx="17"/>
          </p:nvPr>
        </p:nvSpPr>
        <p:spPr/>
        <p:txBody>
          <a:bodyPr>
            <a:noAutofit/>
          </a:bodyPr>
          <a:lstStyle/>
          <a:p>
            <a:r>
              <a:rPr lang="en-US" dirty="0"/>
              <a:t>Chinese New Year 2024 : </a:t>
            </a:r>
            <a:r>
              <a:rPr lang="en-US" sz="4800" dirty="0"/>
              <a:t>Happy Dragon Year</a:t>
            </a:r>
            <a:endParaRPr lang="en-US" dirty="0"/>
          </a:p>
        </p:txBody>
      </p:sp>
      <p:pic>
        <p:nvPicPr>
          <p:cNvPr id="9" name="Graphic 8">
            <a:extLst>
              <a:ext uri="{FF2B5EF4-FFF2-40B4-BE49-F238E27FC236}">
                <a16:creationId xmlns:a16="http://schemas.microsoft.com/office/drawing/2014/main" id="{33ACA148-6A3E-439E-893C-00DAA05BF3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19839" y="3727266"/>
            <a:ext cx="2291438" cy="2251930"/>
          </a:xfrm>
          <a:prstGeom prst="rect">
            <a:avLst/>
          </a:prstGeom>
        </p:spPr>
      </p:pic>
      <p:pic>
        <p:nvPicPr>
          <p:cNvPr id="10" name="Graphic 9">
            <a:extLst>
              <a:ext uri="{FF2B5EF4-FFF2-40B4-BE49-F238E27FC236}">
                <a16:creationId xmlns:a16="http://schemas.microsoft.com/office/drawing/2014/main" id="{CBD2F712-F02F-4A79-98A9-0E59083391D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6184"/>
          <a:stretch/>
        </p:blipFill>
        <p:spPr>
          <a:xfrm>
            <a:off x="4572000" y="4185995"/>
            <a:ext cx="2495776" cy="957505"/>
          </a:xfrm>
          <a:prstGeom prst="rect">
            <a:avLst/>
          </a:prstGeom>
        </p:spPr>
      </p:pic>
      <p:pic>
        <p:nvPicPr>
          <p:cNvPr id="11" name="Graphic 10">
            <a:extLst>
              <a:ext uri="{FF2B5EF4-FFF2-40B4-BE49-F238E27FC236}">
                <a16:creationId xmlns:a16="http://schemas.microsoft.com/office/drawing/2014/main" id="{1DE5CEBA-5438-4A6F-B012-B40465A8B4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17519" y="114300"/>
            <a:ext cx="437172" cy="437172"/>
          </a:xfrm>
          <a:prstGeom prst="rect">
            <a:avLst/>
          </a:prstGeom>
        </p:spPr>
      </p:pic>
      <p:grpSp>
        <p:nvGrpSpPr>
          <p:cNvPr id="12" name="Group 11">
            <a:extLst>
              <a:ext uri="{FF2B5EF4-FFF2-40B4-BE49-F238E27FC236}">
                <a16:creationId xmlns:a16="http://schemas.microsoft.com/office/drawing/2014/main" id="{4019990E-B8C8-475B-860A-397E00516591}"/>
              </a:ext>
            </a:extLst>
          </p:cNvPr>
          <p:cNvGrpSpPr/>
          <p:nvPr/>
        </p:nvGrpSpPr>
        <p:grpSpPr>
          <a:xfrm>
            <a:off x="4364886" y="3967409"/>
            <a:ext cx="858281" cy="437172"/>
            <a:chOff x="359351" y="4372149"/>
            <a:chExt cx="858281" cy="437172"/>
          </a:xfrm>
          <a:solidFill>
            <a:schemeClr val="bg1">
              <a:lumMod val="90000"/>
            </a:schemeClr>
          </a:solidFill>
        </p:grpSpPr>
        <p:pic>
          <p:nvPicPr>
            <p:cNvPr id="13" name="Graphic 12">
              <a:extLst>
                <a:ext uri="{FF2B5EF4-FFF2-40B4-BE49-F238E27FC236}">
                  <a16:creationId xmlns:a16="http://schemas.microsoft.com/office/drawing/2014/main" id="{6E870D87-C267-410F-9876-F32CBEEE360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59351" y="4372149"/>
              <a:ext cx="437172" cy="437172"/>
            </a:xfrm>
            <a:prstGeom prst="rect">
              <a:avLst/>
            </a:prstGeom>
          </p:spPr>
        </p:pic>
        <p:pic>
          <p:nvPicPr>
            <p:cNvPr id="14" name="Graphic 13">
              <a:extLst>
                <a:ext uri="{FF2B5EF4-FFF2-40B4-BE49-F238E27FC236}">
                  <a16:creationId xmlns:a16="http://schemas.microsoft.com/office/drawing/2014/main" id="{F6BC5032-2D7C-475E-A69A-6E9E9E7BF93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80460" y="4372149"/>
              <a:ext cx="437172" cy="437172"/>
            </a:xfrm>
            <a:prstGeom prst="rect">
              <a:avLst/>
            </a:prstGeom>
          </p:spPr>
        </p:pic>
      </p:grpSp>
      <p:pic>
        <p:nvPicPr>
          <p:cNvPr id="15" name="Graphic 14">
            <a:extLst>
              <a:ext uri="{FF2B5EF4-FFF2-40B4-BE49-F238E27FC236}">
                <a16:creationId xmlns:a16="http://schemas.microsoft.com/office/drawing/2014/main" id="{9F07171B-0201-42C6-918F-9C6E52EC2E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4562" y="2621994"/>
            <a:ext cx="437172" cy="437172"/>
          </a:xfrm>
          <a:prstGeom prst="rect">
            <a:avLst/>
          </a:prstGeom>
        </p:spPr>
      </p:pic>
      <p:pic>
        <p:nvPicPr>
          <p:cNvPr id="16" name="Graphic 15">
            <a:extLst>
              <a:ext uri="{FF2B5EF4-FFF2-40B4-BE49-F238E27FC236}">
                <a16:creationId xmlns:a16="http://schemas.microsoft.com/office/drawing/2014/main" id="{5DDF783C-BAB2-47D2-9318-1AE6CF2F1CA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93723" y="182685"/>
            <a:ext cx="947006" cy="516548"/>
          </a:xfrm>
          <a:prstGeom prst="rect">
            <a:avLst/>
          </a:prstGeom>
        </p:spPr>
      </p:pic>
      <p:pic>
        <p:nvPicPr>
          <p:cNvPr id="17" name="Graphic 16">
            <a:extLst>
              <a:ext uri="{FF2B5EF4-FFF2-40B4-BE49-F238E27FC236}">
                <a16:creationId xmlns:a16="http://schemas.microsoft.com/office/drawing/2014/main" id="{3D5B915D-A4AC-4487-8F41-734774AFF3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16017" y="4144312"/>
            <a:ext cx="499323" cy="338524"/>
          </a:xfrm>
          <a:prstGeom prst="rect">
            <a:avLst/>
          </a:prstGeom>
        </p:spPr>
      </p:pic>
      <p:pic>
        <p:nvPicPr>
          <p:cNvPr id="18" name="Graphic 17">
            <a:extLst>
              <a:ext uri="{FF2B5EF4-FFF2-40B4-BE49-F238E27FC236}">
                <a16:creationId xmlns:a16="http://schemas.microsoft.com/office/drawing/2014/main" id="{96D0050B-BD9D-419F-8742-24217B4A200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59758" y="4576925"/>
            <a:ext cx="698012" cy="369536"/>
          </a:xfrm>
          <a:prstGeom prst="rect">
            <a:avLst/>
          </a:prstGeom>
        </p:spPr>
      </p:pic>
      <p:grpSp>
        <p:nvGrpSpPr>
          <p:cNvPr id="25" name="Group 24">
            <a:extLst>
              <a:ext uri="{FF2B5EF4-FFF2-40B4-BE49-F238E27FC236}">
                <a16:creationId xmlns:a16="http://schemas.microsoft.com/office/drawing/2014/main" id="{1467382B-4D85-47E0-94D4-A74A3B9F1AB7}"/>
              </a:ext>
            </a:extLst>
          </p:cNvPr>
          <p:cNvGrpSpPr/>
          <p:nvPr/>
        </p:nvGrpSpPr>
        <p:grpSpPr>
          <a:xfrm>
            <a:off x="5346928" y="3440355"/>
            <a:ext cx="359108" cy="625774"/>
            <a:chOff x="5346928" y="3440355"/>
            <a:chExt cx="359108" cy="625774"/>
          </a:xfrm>
        </p:grpSpPr>
        <p:pic>
          <p:nvPicPr>
            <p:cNvPr id="20" name="Graphic 19">
              <a:extLst>
                <a:ext uri="{FF2B5EF4-FFF2-40B4-BE49-F238E27FC236}">
                  <a16:creationId xmlns:a16="http://schemas.microsoft.com/office/drawing/2014/main" id="{646E6BEF-22E8-4774-8027-8771BEEBC4DE}"/>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33653" y="3440355"/>
              <a:ext cx="172383" cy="181002"/>
            </a:xfrm>
            <a:prstGeom prst="rect">
              <a:avLst/>
            </a:prstGeom>
          </p:spPr>
        </p:pic>
        <p:pic>
          <p:nvPicPr>
            <p:cNvPr id="23" name="Graphic 22">
              <a:extLst>
                <a:ext uri="{FF2B5EF4-FFF2-40B4-BE49-F238E27FC236}">
                  <a16:creationId xmlns:a16="http://schemas.microsoft.com/office/drawing/2014/main" id="{9E2BB7C0-FB1A-4D8E-A44A-B1C14288A5D4}"/>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46928" y="3779567"/>
              <a:ext cx="272917" cy="286562"/>
            </a:xfrm>
            <a:prstGeom prst="rect">
              <a:avLst/>
            </a:prstGeom>
          </p:spPr>
        </p:pic>
      </p:grpSp>
      <p:grpSp>
        <p:nvGrpSpPr>
          <p:cNvPr id="28" name="Group 27">
            <a:extLst>
              <a:ext uri="{FF2B5EF4-FFF2-40B4-BE49-F238E27FC236}">
                <a16:creationId xmlns:a16="http://schemas.microsoft.com/office/drawing/2014/main" id="{A0C6A65D-432A-447E-94C3-33B995575E32}"/>
              </a:ext>
            </a:extLst>
          </p:cNvPr>
          <p:cNvGrpSpPr/>
          <p:nvPr/>
        </p:nvGrpSpPr>
        <p:grpSpPr>
          <a:xfrm rot="21200293">
            <a:off x="61525" y="-394397"/>
            <a:ext cx="504569" cy="1202923"/>
            <a:chOff x="160844" y="-289123"/>
            <a:chExt cx="450405" cy="1073793"/>
          </a:xfrm>
        </p:grpSpPr>
        <p:pic>
          <p:nvPicPr>
            <p:cNvPr id="26" name="Graphic 25">
              <a:extLst>
                <a:ext uri="{FF2B5EF4-FFF2-40B4-BE49-F238E27FC236}">
                  <a16:creationId xmlns:a16="http://schemas.microsoft.com/office/drawing/2014/main" id="{4F8A12CC-5F49-4A4C-B4A0-E486856EBF3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627210">
              <a:off x="160844" y="179207"/>
              <a:ext cx="450405" cy="605463"/>
            </a:xfrm>
            <a:prstGeom prst="rect">
              <a:avLst/>
            </a:prstGeom>
          </p:spPr>
        </p:pic>
        <p:sp>
          <p:nvSpPr>
            <p:cNvPr id="27" name="Freeform: Shape 26">
              <a:extLst>
                <a:ext uri="{FF2B5EF4-FFF2-40B4-BE49-F238E27FC236}">
                  <a16:creationId xmlns:a16="http://schemas.microsoft.com/office/drawing/2014/main" id="{44852F7D-31AC-4730-8A6C-458C363A1F9B}"/>
                </a:ext>
              </a:extLst>
            </p:cNvPr>
            <p:cNvSpPr/>
            <p:nvPr/>
          </p:nvSpPr>
          <p:spPr>
            <a:xfrm>
              <a:off x="308669" y="-289123"/>
              <a:ext cx="73436" cy="483631"/>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Lst>
              <a:ahLst/>
              <a:cxnLst>
                <a:cxn ang="0">
                  <a:pos x="connsiteX0" y="connsiteY0"/>
                </a:cxn>
                <a:cxn ang="0">
                  <a:pos x="connsiteX1" y="connsiteY1"/>
                </a:cxn>
              </a:cxnLst>
              <a:rect l="l" t="t" r="r" b="b"/>
              <a:pathLst>
                <a:path w="246722" h="1219950">
                  <a:moveTo>
                    <a:pt x="0" y="0"/>
                  </a:moveTo>
                  <a:cubicBezTo>
                    <a:pt x="68270" y="161323"/>
                    <a:pt x="325097" y="734227"/>
                    <a:pt x="223058" y="121995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092ABE1D-78F1-4E32-9AAD-37555E8D7CC9}"/>
              </a:ext>
            </a:extLst>
          </p:cNvPr>
          <p:cNvGrpSpPr/>
          <p:nvPr/>
        </p:nvGrpSpPr>
        <p:grpSpPr>
          <a:xfrm>
            <a:off x="3850278" y="-480296"/>
            <a:ext cx="291545" cy="1323723"/>
            <a:chOff x="381637" y="-106638"/>
            <a:chExt cx="582924" cy="2646694"/>
          </a:xfrm>
        </p:grpSpPr>
        <p:pic>
          <p:nvPicPr>
            <p:cNvPr id="30" name="Graphic 29">
              <a:extLst>
                <a:ext uri="{FF2B5EF4-FFF2-40B4-BE49-F238E27FC236}">
                  <a16:creationId xmlns:a16="http://schemas.microsoft.com/office/drawing/2014/main" id="{0C1858CB-E01D-414C-B6BC-4DFD16CBECE6}"/>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81637" y="1107034"/>
              <a:ext cx="582924" cy="1433022"/>
            </a:xfrm>
            <a:prstGeom prst="rect">
              <a:avLst/>
            </a:prstGeom>
          </p:spPr>
        </p:pic>
        <p:sp>
          <p:nvSpPr>
            <p:cNvPr id="32" name="Freeform: Shape 31">
              <a:extLst>
                <a:ext uri="{FF2B5EF4-FFF2-40B4-BE49-F238E27FC236}">
                  <a16:creationId xmlns:a16="http://schemas.microsoft.com/office/drawing/2014/main" id="{FD894C20-3894-48F8-A723-DC57B8B0E01D}"/>
                </a:ext>
              </a:extLst>
            </p:cNvPr>
            <p:cNvSpPr/>
            <p:nvPr userDrawn="1"/>
          </p:nvSpPr>
          <p:spPr>
            <a:xfrm>
              <a:off x="635199" y="-106638"/>
              <a:ext cx="142973" cy="1233598"/>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246722"/>
                <a:gd name="connsiteY0" fmla="*/ 0 h 1219950"/>
                <a:gd name="connsiteX1" fmla="*/ 223058 w 246722"/>
                <a:gd name="connsiteY1" fmla="*/ 1219950 h 1219950"/>
                <a:gd name="connsiteX0" fmla="*/ 0 w 142973"/>
                <a:gd name="connsiteY0" fmla="*/ 0 h 1233598"/>
                <a:gd name="connsiteX1" fmla="*/ 107052 w 142973"/>
                <a:gd name="connsiteY1" fmla="*/ 1233598 h 1233598"/>
              </a:gdLst>
              <a:ahLst/>
              <a:cxnLst>
                <a:cxn ang="0">
                  <a:pos x="connsiteX0" y="connsiteY0"/>
                </a:cxn>
                <a:cxn ang="0">
                  <a:pos x="connsiteX1" y="connsiteY1"/>
                </a:cxn>
              </a:cxnLst>
              <a:rect l="l" t="t" r="r" b="b"/>
              <a:pathLst>
                <a:path w="142973" h="1233598">
                  <a:moveTo>
                    <a:pt x="0" y="0"/>
                  </a:moveTo>
                  <a:cubicBezTo>
                    <a:pt x="68270" y="161323"/>
                    <a:pt x="209091" y="747875"/>
                    <a:pt x="107052" y="1233598"/>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D8E78B71-9130-46B7-AFC8-C150882D19F2}"/>
              </a:ext>
            </a:extLst>
          </p:cNvPr>
          <p:cNvGrpSpPr/>
          <p:nvPr/>
        </p:nvGrpSpPr>
        <p:grpSpPr>
          <a:xfrm>
            <a:off x="2113800" y="3704594"/>
            <a:ext cx="1598436" cy="369536"/>
            <a:chOff x="2108791" y="3798863"/>
            <a:chExt cx="1598436" cy="369536"/>
          </a:xfrm>
        </p:grpSpPr>
        <p:sp>
          <p:nvSpPr>
            <p:cNvPr id="35" name="Rectangle: Rounded Corners 34">
              <a:extLst>
                <a:ext uri="{FF2B5EF4-FFF2-40B4-BE49-F238E27FC236}">
                  <a16:creationId xmlns:a16="http://schemas.microsoft.com/office/drawing/2014/main" id="{8D009701-AB4D-44C2-97DA-A2FFDD574368}"/>
                </a:ext>
              </a:extLst>
            </p:cNvPr>
            <p:cNvSpPr/>
            <p:nvPr/>
          </p:nvSpPr>
          <p:spPr>
            <a:xfrm>
              <a:off x="2108791" y="3798863"/>
              <a:ext cx="1598436" cy="36953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4">
              <a:extLst>
                <a:ext uri="{FF2B5EF4-FFF2-40B4-BE49-F238E27FC236}">
                  <a16:creationId xmlns:a16="http://schemas.microsoft.com/office/drawing/2014/main" id="{B81E8A8B-9D21-4E87-B192-EF8F8F0EB59F}"/>
                </a:ext>
              </a:extLst>
            </p:cNvPr>
            <p:cNvSpPr txBox="1">
              <a:spLocks/>
            </p:cNvSpPr>
            <p:nvPr/>
          </p:nvSpPr>
          <p:spPr>
            <a:xfrm>
              <a:off x="2199441" y="3881719"/>
              <a:ext cx="1417136" cy="232859"/>
            </a:xfrm>
            <a:prstGeom prst="rect">
              <a:avLst/>
            </a:prstGeom>
          </p:spPr>
          <p:txBody>
            <a:bodyPr vert="horz" lIns="91440" tIns="45720" rIns="91440" bIns="45720" rtlCol="0">
              <a:noAutofit/>
            </a:bodyPr>
            <a:lstStyle>
              <a:lvl1pPr marL="0" indent="0" algn="ctr" defTabSz="685800" rtl="0" eaLnBrk="1" latinLnBrk="0" hangingPunct="1">
                <a:lnSpc>
                  <a:spcPct val="80000"/>
                </a:lnSpc>
                <a:spcBef>
                  <a:spcPts val="750"/>
                </a:spcBef>
                <a:buFont typeface="Arial" panose="020B0604020202020204" pitchFamily="34" charset="0"/>
                <a:buNone/>
                <a:defRPr sz="4000" b="1" kern="1200" baseline="0">
                  <a:solidFill>
                    <a:schemeClr val="accent1"/>
                  </a:solidFill>
                  <a:latin typeface="+mj-lt"/>
                  <a:ea typeface="+mn-ea"/>
                  <a:cs typeface="+mj-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solidFill>
                    <a:schemeClr val="bg1"/>
                  </a:solidFill>
                </a:rPr>
                <a:t>LEARN MORE</a:t>
              </a:r>
            </a:p>
          </p:txBody>
        </p:sp>
      </p:grpSp>
    </p:spTree>
    <p:extLst>
      <p:ext uri="{BB962C8B-B14F-4D97-AF65-F5344CB8AC3E}">
        <p14:creationId xmlns:p14="http://schemas.microsoft.com/office/powerpoint/2010/main" val="25964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51D0D093-8952-4A14-9E66-9225A822452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8311" b="19501"/>
          <a:stretch/>
        </p:blipFill>
        <p:spPr>
          <a:xfrm>
            <a:off x="0" y="0"/>
            <a:ext cx="9144000" cy="2571750"/>
          </a:xfrm>
        </p:spPr>
      </p:pic>
      <p:sp>
        <p:nvSpPr>
          <p:cNvPr id="5" name="Text Placeholder 4">
            <a:extLst>
              <a:ext uri="{FF2B5EF4-FFF2-40B4-BE49-F238E27FC236}">
                <a16:creationId xmlns:a16="http://schemas.microsoft.com/office/drawing/2014/main" id="{DC075CA0-0235-43DC-AE24-D3881A265FFD}"/>
              </a:ext>
            </a:extLst>
          </p:cNvPr>
          <p:cNvSpPr>
            <a:spLocks noGrp="1"/>
          </p:cNvSpPr>
          <p:nvPr>
            <p:ph type="body" sz="quarter" idx="23"/>
          </p:nvPr>
        </p:nvSpPr>
        <p:spPr/>
        <p:txBody>
          <a:bodyPr/>
          <a:lstStyle/>
          <a:p>
            <a:pPr marL="0" indent="0">
              <a:buNone/>
            </a:pPr>
            <a:r>
              <a:rPr lang="en-US" dirty="0"/>
              <a:t>Lorem Ipsum is simply dummy text of the printing and typesetting industry.</a:t>
            </a:r>
          </a:p>
        </p:txBody>
      </p:sp>
      <p:sp>
        <p:nvSpPr>
          <p:cNvPr id="6" name="Text Placeholder 5">
            <a:extLst>
              <a:ext uri="{FF2B5EF4-FFF2-40B4-BE49-F238E27FC236}">
                <a16:creationId xmlns:a16="http://schemas.microsoft.com/office/drawing/2014/main" id="{0D6A5AFE-48A2-444C-ACA3-94BB3F47D807}"/>
              </a:ext>
            </a:extLst>
          </p:cNvPr>
          <p:cNvSpPr>
            <a:spLocks noGrp="1"/>
          </p:cNvSpPr>
          <p:nvPr>
            <p:ph type="body" sz="quarter" idx="24"/>
          </p:nvPr>
        </p:nvSpPr>
        <p:spPr/>
        <p:txBody>
          <a:bodyPr/>
          <a:lstStyle/>
          <a:p>
            <a:r>
              <a:rPr lang="en-US" dirty="0"/>
              <a:t>LOREM  IPSUM</a:t>
            </a:r>
          </a:p>
        </p:txBody>
      </p:sp>
      <p:sp>
        <p:nvSpPr>
          <p:cNvPr id="7" name="Text Placeholder 6">
            <a:extLst>
              <a:ext uri="{FF2B5EF4-FFF2-40B4-BE49-F238E27FC236}">
                <a16:creationId xmlns:a16="http://schemas.microsoft.com/office/drawing/2014/main" id="{F2144AE2-E9B1-45D7-9EFC-40CD7A345D1F}"/>
              </a:ext>
            </a:extLst>
          </p:cNvPr>
          <p:cNvSpPr>
            <a:spLocks noGrp="1"/>
          </p:cNvSpPr>
          <p:nvPr>
            <p:ph type="body" sz="quarter" idx="25"/>
          </p:nvPr>
        </p:nvSpPr>
        <p:spPr/>
        <p:txBody>
          <a:bodyPr/>
          <a:lstStyle/>
          <a:p>
            <a:pPr marL="0" indent="0">
              <a:buNone/>
            </a:pPr>
            <a:r>
              <a:rPr lang="en-US" dirty="0"/>
              <a:t>Lorem Ipsum is simply dummy text of the printing and typesetting industry.</a:t>
            </a:r>
          </a:p>
        </p:txBody>
      </p:sp>
      <p:sp>
        <p:nvSpPr>
          <p:cNvPr id="8" name="Text Placeholder 7">
            <a:extLst>
              <a:ext uri="{FF2B5EF4-FFF2-40B4-BE49-F238E27FC236}">
                <a16:creationId xmlns:a16="http://schemas.microsoft.com/office/drawing/2014/main" id="{3CB9FE89-8941-4AC1-B6C6-9CB673F46EA6}"/>
              </a:ext>
            </a:extLst>
          </p:cNvPr>
          <p:cNvSpPr>
            <a:spLocks noGrp="1"/>
          </p:cNvSpPr>
          <p:nvPr>
            <p:ph type="body" sz="quarter" idx="26"/>
          </p:nvPr>
        </p:nvSpPr>
        <p:spPr/>
        <p:txBody>
          <a:bodyPr/>
          <a:lstStyle/>
          <a:p>
            <a:r>
              <a:rPr lang="en-US" dirty="0"/>
              <a:t>LOREM  IPSUM</a:t>
            </a:r>
          </a:p>
        </p:txBody>
      </p:sp>
      <p:sp>
        <p:nvSpPr>
          <p:cNvPr id="9" name="Text Placeholder 8">
            <a:extLst>
              <a:ext uri="{FF2B5EF4-FFF2-40B4-BE49-F238E27FC236}">
                <a16:creationId xmlns:a16="http://schemas.microsoft.com/office/drawing/2014/main" id="{EB724213-E43D-4CDA-9500-506F4A932C62}"/>
              </a:ext>
            </a:extLst>
          </p:cNvPr>
          <p:cNvSpPr>
            <a:spLocks noGrp="1"/>
          </p:cNvSpPr>
          <p:nvPr>
            <p:ph type="body" sz="quarter" idx="27"/>
          </p:nvPr>
        </p:nvSpPr>
        <p:spPr/>
        <p:txBody>
          <a:bodyPr/>
          <a:lstStyle/>
          <a:p>
            <a:pPr marL="0" indent="0">
              <a:buNone/>
            </a:pPr>
            <a:r>
              <a:rPr lang="en-US" dirty="0"/>
              <a:t>Lorem Ipsum is simply dummy text of the printing and typesetting industry.</a:t>
            </a:r>
          </a:p>
        </p:txBody>
      </p:sp>
      <p:sp>
        <p:nvSpPr>
          <p:cNvPr id="10" name="Text Placeholder 9">
            <a:extLst>
              <a:ext uri="{FF2B5EF4-FFF2-40B4-BE49-F238E27FC236}">
                <a16:creationId xmlns:a16="http://schemas.microsoft.com/office/drawing/2014/main" id="{F00D4FEF-251A-4A83-A920-9B7D20DEC09C}"/>
              </a:ext>
            </a:extLst>
          </p:cNvPr>
          <p:cNvSpPr>
            <a:spLocks noGrp="1"/>
          </p:cNvSpPr>
          <p:nvPr>
            <p:ph type="body" sz="quarter" idx="28"/>
          </p:nvPr>
        </p:nvSpPr>
        <p:spPr/>
        <p:txBody>
          <a:bodyPr/>
          <a:lstStyle/>
          <a:p>
            <a:r>
              <a:rPr lang="en-US" dirty="0"/>
              <a:t>LOREM  IPSUM</a:t>
            </a:r>
          </a:p>
        </p:txBody>
      </p:sp>
      <p:sp>
        <p:nvSpPr>
          <p:cNvPr id="11" name="Oval 10">
            <a:extLst>
              <a:ext uri="{FF2B5EF4-FFF2-40B4-BE49-F238E27FC236}">
                <a16:creationId xmlns:a16="http://schemas.microsoft.com/office/drawing/2014/main" id="{E8CECFC8-5834-4584-99F1-F3E69F8DE1FF}"/>
              </a:ext>
            </a:extLst>
          </p:cNvPr>
          <p:cNvSpPr/>
          <p:nvPr/>
        </p:nvSpPr>
        <p:spPr>
          <a:xfrm>
            <a:off x="1325611" y="2195977"/>
            <a:ext cx="1193179" cy="11931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5141764-BA62-4B34-AB02-E8D9551BD972}"/>
              </a:ext>
            </a:extLst>
          </p:cNvPr>
          <p:cNvSpPr/>
          <p:nvPr/>
        </p:nvSpPr>
        <p:spPr>
          <a:xfrm>
            <a:off x="3975408" y="2195977"/>
            <a:ext cx="1193179" cy="11931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EB26C5-49BB-4AC6-85EB-72E168F0C17D}"/>
              </a:ext>
            </a:extLst>
          </p:cNvPr>
          <p:cNvSpPr/>
          <p:nvPr/>
        </p:nvSpPr>
        <p:spPr>
          <a:xfrm>
            <a:off x="6625210" y="2195977"/>
            <a:ext cx="1193179" cy="11931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2F1FFA24-A936-40D2-BF2A-2DE4E12EAB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5082" y="3044269"/>
            <a:ext cx="742116" cy="404791"/>
          </a:xfrm>
          <a:prstGeom prst="rect">
            <a:avLst/>
          </a:prstGeom>
        </p:spPr>
      </p:pic>
      <p:pic>
        <p:nvPicPr>
          <p:cNvPr id="29" name="Graphic 28">
            <a:extLst>
              <a:ext uri="{FF2B5EF4-FFF2-40B4-BE49-F238E27FC236}">
                <a16:creationId xmlns:a16="http://schemas.microsoft.com/office/drawing/2014/main" id="{40841B14-4795-4C06-8FAC-0A62F3206E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8587" y="4403615"/>
            <a:ext cx="730831" cy="495478"/>
          </a:xfrm>
          <a:prstGeom prst="rect">
            <a:avLst/>
          </a:prstGeom>
        </p:spPr>
      </p:pic>
      <p:pic>
        <p:nvPicPr>
          <p:cNvPr id="30" name="Graphic 29">
            <a:extLst>
              <a:ext uri="{FF2B5EF4-FFF2-40B4-BE49-F238E27FC236}">
                <a16:creationId xmlns:a16="http://schemas.microsoft.com/office/drawing/2014/main" id="{BFA91CAB-7D7D-46F4-A53A-A8E92480EC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90289" y="2292480"/>
            <a:ext cx="842312" cy="445930"/>
          </a:xfrm>
          <a:prstGeom prst="rect">
            <a:avLst/>
          </a:prstGeom>
        </p:spPr>
      </p:pic>
      <p:grpSp>
        <p:nvGrpSpPr>
          <p:cNvPr id="31" name="Group 30">
            <a:extLst>
              <a:ext uri="{FF2B5EF4-FFF2-40B4-BE49-F238E27FC236}">
                <a16:creationId xmlns:a16="http://schemas.microsoft.com/office/drawing/2014/main" id="{3998D98B-F235-401E-A3D6-EF54645AB06E}"/>
              </a:ext>
            </a:extLst>
          </p:cNvPr>
          <p:cNvGrpSpPr/>
          <p:nvPr/>
        </p:nvGrpSpPr>
        <p:grpSpPr>
          <a:xfrm flipH="1">
            <a:off x="145112" y="-985827"/>
            <a:ext cx="1038187" cy="3181804"/>
            <a:chOff x="5860714" y="-796292"/>
            <a:chExt cx="1038187" cy="3181804"/>
          </a:xfrm>
        </p:grpSpPr>
        <p:pic>
          <p:nvPicPr>
            <p:cNvPr id="32" name="Graphic 31">
              <a:extLst>
                <a:ext uri="{FF2B5EF4-FFF2-40B4-BE49-F238E27FC236}">
                  <a16:creationId xmlns:a16="http://schemas.microsoft.com/office/drawing/2014/main" id="{3676945C-926E-47B7-B382-EC94DA806C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60714" y="1348097"/>
              <a:ext cx="768908" cy="1037415"/>
            </a:xfrm>
            <a:prstGeom prst="rect">
              <a:avLst/>
            </a:prstGeom>
          </p:spPr>
        </p:pic>
        <p:sp>
          <p:nvSpPr>
            <p:cNvPr id="33" name="Freeform: Shape 32">
              <a:extLst>
                <a:ext uri="{FF2B5EF4-FFF2-40B4-BE49-F238E27FC236}">
                  <a16:creationId xmlns:a16="http://schemas.microsoft.com/office/drawing/2014/main" id="{D8EDCBE0-5D75-4537-8E15-B9CF2C6F8DBC}"/>
                </a:ext>
              </a:extLst>
            </p:cNvPr>
            <p:cNvSpPr/>
            <p:nvPr/>
          </p:nvSpPr>
          <p:spPr>
            <a:xfrm>
              <a:off x="6036763" y="-140220"/>
              <a:ext cx="246722" cy="1504341"/>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Lst>
              <a:ahLst/>
              <a:cxnLst>
                <a:cxn ang="0">
                  <a:pos x="connsiteX0" y="connsiteY0"/>
                </a:cxn>
                <a:cxn ang="0">
                  <a:pos x="connsiteX1" y="connsiteY1"/>
                </a:cxn>
              </a:cxnLst>
              <a:rect l="l" t="t" r="r" b="b"/>
              <a:pathLst>
                <a:path w="246722" h="1219950">
                  <a:moveTo>
                    <a:pt x="0" y="0"/>
                  </a:moveTo>
                  <a:cubicBezTo>
                    <a:pt x="68270" y="161323"/>
                    <a:pt x="325097" y="734227"/>
                    <a:pt x="223058" y="1219950"/>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a:extLst>
                <a:ext uri="{FF2B5EF4-FFF2-40B4-BE49-F238E27FC236}">
                  <a16:creationId xmlns:a16="http://schemas.microsoft.com/office/drawing/2014/main" id="{9B0454A4-4283-47FE-8178-3EAB320471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6076" y="409231"/>
              <a:ext cx="702825" cy="944781"/>
            </a:xfrm>
            <a:prstGeom prst="rect">
              <a:avLst/>
            </a:prstGeom>
          </p:spPr>
        </p:pic>
        <p:sp>
          <p:nvSpPr>
            <p:cNvPr id="35" name="Freeform: Shape 34">
              <a:extLst>
                <a:ext uri="{FF2B5EF4-FFF2-40B4-BE49-F238E27FC236}">
                  <a16:creationId xmlns:a16="http://schemas.microsoft.com/office/drawing/2014/main" id="{540DC450-F713-46D0-9364-025B69858F74}"/>
                </a:ext>
              </a:extLst>
            </p:cNvPr>
            <p:cNvSpPr/>
            <p:nvPr/>
          </p:nvSpPr>
          <p:spPr>
            <a:xfrm rot="20827010" flipH="1">
              <a:off x="6278136" y="-796292"/>
              <a:ext cx="246722" cy="1219950"/>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Lst>
              <a:ahLst/>
              <a:cxnLst>
                <a:cxn ang="0">
                  <a:pos x="connsiteX0" y="connsiteY0"/>
                </a:cxn>
                <a:cxn ang="0">
                  <a:pos x="connsiteX1" y="connsiteY1"/>
                </a:cxn>
              </a:cxnLst>
              <a:rect l="l" t="t" r="r" b="b"/>
              <a:pathLst>
                <a:path w="246722" h="1219950">
                  <a:moveTo>
                    <a:pt x="0" y="0"/>
                  </a:moveTo>
                  <a:cubicBezTo>
                    <a:pt x="68270" y="161323"/>
                    <a:pt x="325097" y="734227"/>
                    <a:pt x="223058" y="1219950"/>
                  </a:cubicBez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0C7640AD-552A-46B8-B9A0-135EB8E04CAF}"/>
              </a:ext>
            </a:extLst>
          </p:cNvPr>
          <p:cNvGrpSpPr/>
          <p:nvPr/>
        </p:nvGrpSpPr>
        <p:grpSpPr>
          <a:xfrm>
            <a:off x="8153744" y="2895503"/>
            <a:ext cx="858281" cy="437172"/>
            <a:chOff x="359351" y="4372149"/>
            <a:chExt cx="858281" cy="437172"/>
          </a:xfrm>
          <a:solidFill>
            <a:schemeClr val="accent2">
              <a:lumMod val="75000"/>
            </a:schemeClr>
          </a:solidFill>
        </p:grpSpPr>
        <p:pic>
          <p:nvPicPr>
            <p:cNvPr id="38" name="Graphic 37">
              <a:extLst>
                <a:ext uri="{FF2B5EF4-FFF2-40B4-BE49-F238E27FC236}">
                  <a16:creationId xmlns:a16="http://schemas.microsoft.com/office/drawing/2014/main" id="{3BC33989-EBF1-44E3-998E-9A5CF53E0AB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59351" y="4372149"/>
              <a:ext cx="437172" cy="437172"/>
            </a:xfrm>
            <a:prstGeom prst="rect">
              <a:avLst/>
            </a:prstGeom>
          </p:spPr>
        </p:pic>
        <p:pic>
          <p:nvPicPr>
            <p:cNvPr id="39" name="Graphic 38">
              <a:extLst>
                <a:ext uri="{FF2B5EF4-FFF2-40B4-BE49-F238E27FC236}">
                  <a16:creationId xmlns:a16="http://schemas.microsoft.com/office/drawing/2014/main" id="{CE4C2C3E-F8E4-4794-B6A1-8D3E6C845DF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80460" y="4372149"/>
              <a:ext cx="437172" cy="437172"/>
            </a:xfrm>
            <a:prstGeom prst="rect">
              <a:avLst/>
            </a:prstGeom>
          </p:spPr>
        </p:pic>
      </p:grpSp>
      <p:pic>
        <p:nvPicPr>
          <p:cNvPr id="40" name="Graphic 39">
            <a:extLst>
              <a:ext uri="{FF2B5EF4-FFF2-40B4-BE49-F238E27FC236}">
                <a16:creationId xmlns:a16="http://schemas.microsoft.com/office/drawing/2014/main" id="{ED6F87DB-B8A9-40F4-9C94-944FF02F76A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6495" y="4384646"/>
            <a:ext cx="437172" cy="437172"/>
          </a:xfrm>
          <a:prstGeom prst="rect">
            <a:avLst/>
          </a:prstGeom>
        </p:spPr>
      </p:pic>
      <p:grpSp>
        <p:nvGrpSpPr>
          <p:cNvPr id="53" name="Group 52">
            <a:extLst>
              <a:ext uri="{FF2B5EF4-FFF2-40B4-BE49-F238E27FC236}">
                <a16:creationId xmlns:a16="http://schemas.microsoft.com/office/drawing/2014/main" id="{2570BAAD-2510-4AE4-BBCA-91C6CF952C8B}"/>
              </a:ext>
            </a:extLst>
          </p:cNvPr>
          <p:cNvGrpSpPr/>
          <p:nvPr/>
        </p:nvGrpSpPr>
        <p:grpSpPr>
          <a:xfrm>
            <a:off x="6985338" y="2460728"/>
            <a:ext cx="502723" cy="663676"/>
            <a:chOff x="7888527" y="2427206"/>
            <a:chExt cx="413427" cy="545791"/>
          </a:xfrm>
          <a:solidFill>
            <a:schemeClr val="bg1"/>
          </a:solidFill>
        </p:grpSpPr>
        <p:sp>
          <p:nvSpPr>
            <p:cNvPr id="54" name="Freeform: Shape 53">
              <a:extLst>
                <a:ext uri="{FF2B5EF4-FFF2-40B4-BE49-F238E27FC236}">
                  <a16:creationId xmlns:a16="http://schemas.microsoft.com/office/drawing/2014/main" id="{4F67D7C3-0F90-474F-AF99-298C6D5520C5}"/>
                </a:ext>
              </a:extLst>
            </p:cNvPr>
            <p:cNvSpPr/>
            <p:nvPr/>
          </p:nvSpPr>
          <p:spPr>
            <a:xfrm>
              <a:off x="7888527" y="2427206"/>
              <a:ext cx="413427" cy="545791"/>
            </a:xfrm>
            <a:custGeom>
              <a:avLst/>
              <a:gdLst>
                <a:gd name="connsiteX0" fmla="*/ 212180 w 413427"/>
                <a:gd name="connsiteY0" fmla="*/ 132252 h 545791"/>
                <a:gd name="connsiteX1" fmla="*/ 212180 w 413427"/>
                <a:gd name="connsiteY1" fmla="*/ 5319 h 545791"/>
                <a:gd name="connsiteX2" fmla="*/ 200827 w 413427"/>
                <a:gd name="connsiteY2" fmla="*/ 5319 h 545791"/>
                <a:gd name="connsiteX3" fmla="*/ 200827 w 413427"/>
                <a:gd name="connsiteY3" fmla="*/ 58302 h 545791"/>
                <a:gd name="connsiteX4" fmla="*/ 181753 w 413427"/>
                <a:gd name="connsiteY4" fmla="*/ 29918 h 545791"/>
                <a:gd name="connsiteX5" fmla="*/ 86761 w 413427"/>
                <a:gd name="connsiteY5" fmla="*/ 96 h 545791"/>
                <a:gd name="connsiteX6" fmla="*/ 81917 w 413427"/>
                <a:gd name="connsiteY6" fmla="*/ 96 h 545791"/>
                <a:gd name="connsiteX7" fmla="*/ 81463 w 413427"/>
                <a:gd name="connsiteY7" fmla="*/ 4941 h 545791"/>
                <a:gd name="connsiteX8" fmla="*/ 106895 w 413427"/>
                <a:gd name="connsiteY8" fmla="*/ 81842 h 545791"/>
                <a:gd name="connsiteX9" fmla="*/ 200978 w 413427"/>
                <a:gd name="connsiteY9" fmla="*/ 117492 h 545791"/>
                <a:gd name="connsiteX10" fmla="*/ 200978 w 413427"/>
                <a:gd name="connsiteY10" fmla="*/ 132252 h 545791"/>
                <a:gd name="connsiteX11" fmla="*/ 20 w 413427"/>
                <a:gd name="connsiteY11" fmla="*/ 344563 h 545791"/>
                <a:gd name="connsiteX12" fmla="*/ 212332 w 413427"/>
                <a:gd name="connsiteY12" fmla="*/ 545513 h 545791"/>
                <a:gd name="connsiteX13" fmla="*/ 413289 w 413427"/>
                <a:gd name="connsiteY13" fmla="*/ 333209 h 545791"/>
                <a:gd name="connsiteX14" fmla="*/ 212332 w 413427"/>
                <a:gd name="connsiteY14" fmla="*/ 132252 h 545791"/>
                <a:gd name="connsiteX15" fmla="*/ 115297 w 413427"/>
                <a:gd name="connsiteY15" fmla="*/ 74349 h 545791"/>
                <a:gd name="connsiteX16" fmla="*/ 92590 w 413427"/>
                <a:gd name="connsiteY16" fmla="*/ 11072 h 545791"/>
                <a:gd name="connsiteX17" fmla="*/ 173578 w 413427"/>
                <a:gd name="connsiteY17" fmla="*/ 37714 h 545791"/>
                <a:gd name="connsiteX18" fmla="*/ 199843 w 413427"/>
                <a:gd name="connsiteY18" fmla="*/ 106214 h 545791"/>
                <a:gd name="connsiteX19" fmla="*/ 115297 w 413427"/>
                <a:gd name="connsiteY19" fmla="*/ 74349 h 545791"/>
                <a:gd name="connsiteX20" fmla="*/ 206731 w 413427"/>
                <a:gd name="connsiteY20" fmla="*/ 533713 h 545791"/>
                <a:gd name="connsiteX21" fmla="*/ 11828 w 413427"/>
                <a:gd name="connsiteY21" fmla="*/ 338356 h 545791"/>
                <a:gd name="connsiteX22" fmla="*/ 207185 w 413427"/>
                <a:gd name="connsiteY22" fmla="*/ 143454 h 545791"/>
                <a:gd name="connsiteX23" fmla="*/ 402087 w 413427"/>
                <a:gd name="connsiteY23" fmla="*/ 338583 h 545791"/>
                <a:gd name="connsiteX24" fmla="*/ 206731 w 413427"/>
                <a:gd name="connsiteY24" fmla="*/ 533713 h 54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3427" h="545791">
                  <a:moveTo>
                    <a:pt x="212180" y="132252"/>
                  </a:moveTo>
                  <a:lnTo>
                    <a:pt x="212180" y="5319"/>
                  </a:lnTo>
                  <a:lnTo>
                    <a:pt x="200827" y="5319"/>
                  </a:lnTo>
                  <a:lnTo>
                    <a:pt x="200827" y="58302"/>
                  </a:lnTo>
                  <a:cubicBezTo>
                    <a:pt x="196217" y="47774"/>
                    <a:pt x="189761" y="38161"/>
                    <a:pt x="181753" y="29918"/>
                  </a:cubicBezTo>
                  <a:cubicBezTo>
                    <a:pt x="160105" y="7968"/>
                    <a:pt x="128164" y="-2098"/>
                    <a:pt x="86761" y="96"/>
                  </a:cubicBezTo>
                  <a:lnTo>
                    <a:pt x="81917" y="96"/>
                  </a:lnTo>
                  <a:lnTo>
                    <a:pt x="81463" y="4941"/>
                  </a:lnTo>
                  <a:cubicBezTo>
                    <a:pt x="79525" y="32916"/>
                    <a:pt x="88654" y="60535"/>
                    <a:pt x="106895" y="81842"/>
                  </a:cubicBezTo>
                  <a:cubicBezTo>
                    <a:pt x="127558" y="104549"/>
                    <a:pt x="159273" y="116660"/>
                    <a:pt x="200978" y="117492"/>
                  </a:cubicBezTo>
                  <a:lnTo>
                    <a:pt x="200978" y="132252"/>
                  </a:lnTo>
                  <a:cubicBezTo>
                    <a:pt x="86860" y="135385"/>
                    <a:pt x="-3113" y="230445"/>
                    <a:pt x="20" y="344563"/>
                  </a:cubicBezTo>
                  <a:cubicBezTo>
                    <a:pt x="3161" y="458681"/>
                    <a:pt x="98213" y="548655"/>
                    <a:pt x="212332" y="545513"/>
                  </a:cubicBezTo>
                  <a:cubicBezTo>
                    <a:pt x="326450" y="542380"/>
                    <a:pt x="416423" y="447328"/>
                    <a:pt x="413289" y="333209"/>
                  </a:cubicBezTo>
                  <a:cubicBezTo>
                    <a:pt x="410269" y="223496"/>
                    <a:pt x="322045" y="135264"/>
                    <a:pt x="212332" y="132252"/>
                  </a:cubicBezTo>
                  <a:close/>
                  <a:moveTo>
                    <a:pt x="115297" y="74349"/>
                  </a:moveTo>
                  <a:cubicBezTo>
                    <a:pt x="100295" y="56713"/>
                    <a:pt x="92226" y="34218"/>
                    <a:pt x="92590" y="11072"/>
                  </a:cubicBezTo>
                  <a:cubicBezTo>
                    <a:pt x="127937" y="10012"/>
                    <a:pt x="155186" y="19019"/>
                    <a:pt x="173578" y="37714"/>
                  </a:cubicBezTo>
                  <a:cubicBezTo>
                    <a:pt x="196285" y="60951"/>
                    <a:pt x="199616" y="93574"/>
                    <a:pt x="199843" y="106214"/>
                  </a:cubicBezTo>
                  <a:cubicBezTo>
                    <a:pt x="162073" y="105230"/>
                    <a:pt x="133614" y="94558"/>
                    <a:pt x="115297" y="74349"/>
                  </a:cubicBezTo>
                  <a:close/>
                  <a:moveTo>
                    <a:pt x="206731" y="533713"/>
                  </a:moveTo>
                  <a:cubicBezTo>
                    <a:pt x="98963" y="533584"/>
                    <a:pt x="11699" y="446124"/>
                    <a:pt x="11828" y="338356"/>
                  </a:cubicBezTo>
                  <a:cubicBezTo>
                    <a:pt x="11957" y="230589"/>
                    <a:pt x="99417" y="143325"/>
                    <a:pt x="207185" y="143454"/>
                  </a:cubicBezTo>
                  <a:cubicBezTo>
                    <a:pt x="314862" y="143582"/>
                    <a:pt x="402087" y="230907"/>
                    <a:pt x="402087" y="338583"/>
                  </a:cubicBezTo>
                  <a:cubicBezTo>
                    <a:pt x="402004" y="446404"/>
                    <a:pt x="314551" y="533759"/>
                    <a:pt x="206731" y="533713"/>
                  </a:cubicBezTo>
                  <a:close/>
                </a:path>
              </a:pathLst>
            </a:custGeom>
            <a:grpFill/>
            <a:ln w="3175" cap="flat">
              <a:solidFill>
                <a:schemeClr val="bg1"/>
              </a:solidFill>
              <a:prstDash val="solid"/>
              <a:miter/>
            </a:ln>
          </p:spPr>
          <p:txBody>
            <a:bodyPr rtlCol="0" anchor="ctr"/>
            <a:lstStyle/>
            <a:p>
              <a:endParaRPr lang="en-US" sz="1350"/>
            </a:p>
          </p:txBody>
        </p:sp>
        <p:sp>
          <p:nvSpPr>
            <p:cNvPr id="55" name="Freeform: Shape 54">
              <a:extLst>
                <a:ext uri="{FF2B5EF4-FFF2-40B4-BE49-F238E27FC236}">
                  <a16:creationId xmlns:a16="http://schemas.microsoft.com/office/drawing/2014/main" id="{DFF09E67-A80E-4B12-AB04-83D3E0875C6B}"/>
                </a:ext>
              </a:extLst>
            </p:cNvPr>
            <p:cNvSpPr/>
            <p:nvPr/>
          </p:nvSpPr>
          <p:spPr>
            <a:xfrm>
              <a:off x="7944314" y="2700971"/>
              <a:ext cx="18165" cy="18165"/>
            </a:xfrm>
            <a:custGeom>
              <a:avLst/>
              <a:gdLst>
                <a:gd name="connsiteX0" fmla="*/ 18166 w 18165"/>
                <a:gd name="connsiteY0" fmla="*/ 9083 h 18165"/>
                <a:gd name="connsiteX1" fmla="*/ 9083 w 18165"/>
                <a:gd name="connsiteY1" fmla="*/ 18166 h 18165"/>
                <a:gd name="connsiteX2" fmla="*/ 0 w 18165"/>
                <a:gd name="connsiteY2" fmla="*/ 9083 h 18165"/>
                <a:gd name="connsiteX3" fmla="*/ 9083 w 18165"/>
                <a:gd name="connsiteY3" fmla="*/ 0 h 18165"/>
                <a:gd name="connsiteX4" fmla="*/ 18166 w 18165"/>
                <a:gd name="connsiteY4" fmla="*/ 9083 h 18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5" h="18165">
                  <a:moveTo>
                    <a:pt x="18166" y="9083"/>
                  </a:moveTo>
                  <a:cubicBezTo>
                    <a:pt x="18166" y="14099"/>
                    <a:pt x="14099" y="18166"/>
                    <a:pt x="9083" y="18166"/>
                  </a:cubicBezTo>
                  <a:cubicBezTo>
                    <a:pt x="4067" y="18166"/>
                    <a:pt x="0" y="14099"/>
                    <a:pt x="0" y="9083"/>
                  </a:cubicBezTo>
                  <a:cubicBezTo>
                    <a:pt x="0" y="4067"/>
                    <a:pt x="4067" y="0"/>
                    <a:pt x="9083" y="0"/>
                  </a:cubicBezTo>
                  <a:cubicBezTo>
                    <a:pt x="14099" y="0"/>
                    <a:pt x="18166" y="4067"/>
                    <a:pt x="18166" y="9083"/>
                  </a:cubicBezTo>
                  <a:close/>
                </a:path>
              </a:pathLst>
            </a:custGeom>
            <a:grpFill/>
            <a:ln w="3175" cap="flat">
              <a:solidFill>
                <a:schemeClr val="bg1"/>
              </a:solidFill>
              <a:prstDash val="solid"/>
              <a:miter/>
            </a:ln>
          </p:spPr>
          <p:txBody>
            <a:bodyPr rtlCol="0" anchor="ctr"/>
            <a:lstStyle/>
            <a:p>
              <a:endParaRPr lang="en-US" sz="1350"/>
            </a:p>
          </p:txBody>
        </p:sp>
        <p:sp>
          <p:nvSpPr>
            <p:cNvPr id="56" name="Freeform: Shape 55">
              <a:extLst>
                <a:ext uri="{FF2B5EF4-FFF2-40B4-BE49-F238E27FC236}">
                  <a16:creationId xmlns:a16="http://schemas.microsoft.com/office/drawing/2014/main" id="{BB1FC4FD-D971-4C70-BB8A-B4C991D6E1B6}"/>
                </a:ext>
              </a:extLst>
            </p:cNvPr>
            <p:cNvSpPr/>
            <p:nvPr/>
          </p:nvSpPr>
          <p:spPr>
            <a:xfrm>
              <a:off x="7985490" y="2735637"/>
              <a:ext cx="18165" cy="18165"/>
            </a:xfrm>
            <a:custGeom>
              <a:avLst/>
              <a:gdLst>
                <a:gd name="connsiteX0" fmla="*/ 18166 w 18165"/>
                <a:gd name="connsiteY0" fmla="*/ 9083 h 18165"/>
                <a:gd name="connsiteX1" fmla="*/ 9083 w 18165"/>
                <a:gd name="connsiteY1" fmla="*/ 18166 h 18165"/>
                <a:gd name="connsiteX2" fmla="*/ 0 w 18165"/>
                <a:gd name="connsiteY2" fmla="*/ 9083 h 18165"/>
                <a:gd name="connsiteX3" fmla="*/ 9083 w 18165"/>
                <a:gd name="connsiteY3" fmla="*/ 0 h 18165"/>
                <a:gd name="connsiteX4" fmla="*/ 18166 w 18165"/>
                <a:gd name="connsiteY4" fmla="*/ 9083 h 18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5" h="18165">
                  <a:moveTo>
                    <a:pt x="18166" y="9083"/>
                  </a:moveTo>
                  <a:cubicBezTo>
                    <a:pt x="18166" y="14099"/>
                    <a:pt x="14099" y="18166"/>
                    <a:pt x="9083" y="18166"/>
                  </a:cubicBezTo>
                  <a:cubicBezTo>
                    <a:pt x="4067" y="18166"/>
                    <a:pt x="0" y="14099"/>
                    <a:pt x="0" y="9083"/>
                  </a:cubicBezTo>
                  <a:cubicBezTo>
                    <a:pt x="0" y="4067"/>
                    <a:pt x="4067" y="0"/>
                    <a:pt x="9083" y="0"/>
                  </a:cubicBezTo>
                  <a:cubicBezTo>
                    <a:pt x="14099" y="0"/>
                    <a:pt x="18166" y="4067"/>
                    <a:pt x="18166" y="9083"/>
                  </a:cubicBezTo>
                  <a:close/>
                </a:path>
              </a:pathLst>
            </a:custGeom>
            <a:grpFill/>
            <a:ln w="3175" cap="flat">
              <a:solidFill>
                <a:schemeClr val="bg1"/>
              </a:solidFill>
              <a:prstDash val="solid"/>
              <a:miter/>
            </a:ln>
          </p:spPr>
          <p:txBody>
            <a:bodyPr rtlCol="0" anchor="ctr"/>
            <a:lstStyle/>
            <a:p>
              <a:endParaRPr lang="en-US" sz="1350"/>
            </a:p>
          </p:txBody>
        </p:sp>
        <p:sp>
          <p:nvSpPr>
            <p:cNvPr id="57" name="Freeform: Shape 56">
              <a:extLst>
                <a:ext uri="{FF2B5EF4-FFF2-40B4-BE49-F238E27FC236}">
                  <a16:creationId xmlns:a16="http://schemas.microsoft.com/office/drawing/2014/main" id="{C37E6F5C-A3D5-4523-9BD8-9BBE0F6C4C7E}"/>
                </a:ext>
              </a:extLst>
            </p:cNvPr>
            <p:cNvSpPr/>
            <p:nvPr/>
          </p:nvSpPr>
          <p:spPr>
            <a:xfrm>
              <a:off x="7940530" y="2779461"/>
              <a:ext cx="18165" cy="18165"/>
            </a:xfrm>
            <a:custGeom>
              <a:avLst/>
              <a:gdLst>
                <a:gd name="connsiteX0" fmla="*/ 18166 w 18165"/>
                <a:gd name="connsiteY0" fmla="*/ 9083 h 18165"/>
                <a:gd name="connsiteX1" fmla="*/ 9083 w 18165"/>
                <a:gd name="connsiteY1" fmla="*/ 18166 h 18165"/>
                <a:gd name="connsiteX2" fmla="*/ 0 w 18165"/>
                <a:gd name="connsiteY2" fmla="*/ 9083 h 18165"/>
                <a:gd name="connsiteX3" fmla="*/ 9083 w 18165"/>
                <a:gd name="connsiteY3" fmla="*/ 0 h 18165"/>
                <a:gd name="connsiteX4" fmla="*/ 18166 w 18165"/>
                <a:gd name="connsiteY4" fmla="*/ 9083 h 18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5" h="18165">
                  <a:moveTo>
                    <a:pt x="18166" y="9083"/>
                  </a:moveTo>
                  <a:cubicBezTo>
                    <a:pt x="18166" y="14099"/>
                    <a:pt x="14099" y="18166"/>
                    <a:pt x="9083" y="18166"/>
                  </a:cubicBezTo>
                  <a:cubicBezTo>
                    <a:pt x="4067" y="18166"/>
                    <a:pt x="0" y="14099"/>
                    <a:pt x="0" y="9083"/>
                  </a:cubicBezTo>
                  <a:cubicBezTo>
                    <a:pt x="0" y="4067"/>
                    <a:pt x="4067" y="0"/>
                    <a:pt x="9083" y="0"/>
                  </a:cubicBezTo>
                  <a:cubicBezTo>
                    <a:pt x="14099" y="0"/>
                    <a:pt x="18166" y="4067"/>
                    <a:pt x="18166" y="9083"/>
                  </a:cubicBezTo>
                  <a:close/>
                </a:path>
              </a:pathLst>
            </a:custGeom>
            <a:grpFill/>
            <a:ln w="3175" cap="flat">
              <a:solidFill>
                <a:schemeClr val="bg1"/>
              </a:solidFill>
              <a:prstDash val="solid"/>
              <a:miter/>
            </a:ln>
          </p:spPr>
          <p:txBody>
            <a:bodyPr rtlCol="0" anchor="ctr"/>
            <a:lstStyle/>
            <a:p>
              <a:endParaRPr lang="en-US" sz="1350"/>
            </a:p>
          </p:txBody>
        </p:sp>
      </p:grpSp>
      <p:grpSp>
        <p:nvGrpSpPr>
          <p:cNvPr id="58" name="Group 57">
            <a:extLst>
              <a:ext uri="{FF2B5EF4-FFF2-40B4-BE49-F238E27FC236}">
                <a16:creationId xmlns:a16="http://schemas.microsoft.com/office/drawing/2014/main" id="{AE9BAA73-C123-48B3-B2F5-A184D7458B9B}"/>
              </a:ext>
            </a:extLst>
          </p:cNvPr>
          <p:cNvGrpSpPr/>
          <p:nvPr/>
        </p:nvGrpSpPr>
        <p:grpSpPr>
          <a:xfrm>
            <a:off x="1651917" y="2519469"/>
            <a:ext cx="544864" cy="546195"/>
            <a:chOff x="960006" y="2151578"/>
            <a:chExt cx="554707" cy="556062"/>
          </a:xfrm>
          <a:solidFill>
            <a:schemeClr val="bg1"/>
          </a:solidFill>
        </p:grpSpPr>
        <p:sp>
          <p:nvSpPr>
            <p:cNvPr id="59" name="Freeform: Shape 58">
              <a:extLst>
                <a:ext uri="{FF2B5EF4-FFF2-40B4-BE49-F238E27FC236}">
                  <a16:creationId xmlns:a16="http://schemas.microsoft.com/office/drawing/2014/main" id="{6B6BD90D-A5AF-442D-ADD1-DB027FF1EF18}"/>
                </a:ext>
              </a:extLst>
            </p:cNvPr>
            <p:cNvSpPr/>
            <p:nvPr/>
          </p:nvSpPr>
          <p:spPr>
            <a:xfrm>
              <a:off x="1280769" y="2237407"/>
              <a:ext cx="233944" cy="396890"/>
            </a:xfrm>
            <a:custGeom>
              <a:avLst/>
              <a:gdLst>
                <a:gd name="connsiteX0" fmla="*/ 145848 w 233944"/>
                <a:gd name="connsiteY0" fmla="*/ 396758 h 396890"/>
                <a:gd name="connsiteX1" fmla="*/ 138800 w 233944"/>
                <a:gd name="connsiteY1" fmla="*/ 391043 h 396890"/>
                <a:gd name="connsiteX2" fmla="*/ 144419 w 233944"/>
                <a:gd name="connsiteY2" fmla="*/ 382566 h 396890"/>
                <a:gd name="connsiteX3" fmla="*/ 219953 w 233944"/>
                <a:gd name="connsiteY3" fmla="*/ 286363 h 396890"/>
                <a:gd name="connsiteX4" fmla="*/ 96128 w 233944"/>
                <a:gd name="connsiteY4" fmla="*/ 104150 h 396890"/>
                <a:gd name="connsiteX5" fmla="*/ 94318 w 233944"/>
                <a:gd name="connsiteY5" fmla="*/ 95101 h 396890"/>
                <a:gd name="connsiteX6" fmla="*/ 138323 w 233944"/>
                <a:gd name="connsiteY6" fmla="*/ 16615 h 396890"/>
                <a:gd name="connsiteX7" fmla="*/ 138323 w 233944"/>
                <a:gd name="connsiteY7" fmla="*/ 15281 h 396890"/>
                <a:gd name="connsiteX8" fmla="*/ 135657 w 233944"/>
                <a:gd name="connsiteY8" fmla="*/ 14138 h 396890"/>
                <a:gd name="connsiteX9" fmla="*/ 16594 w 233944"/>
                <a:gd name="connsiteY9" fmla="*/ 24902 h 396890"/>
                <a:gd name="connsiteX10" fmla="*/ 14308 w 233944"/>
                <a:gd name="connsiteY10" fmla="*/ 26140 h 396890"/>
                <a:gd name="connsiteX11" fmla="*/ 14308 w 233944"/>
                <a:gd name="connsiteY11" fmla="*/ 27473 h 396890"/>
                <a:gd name="connsiteX12" fmla="*/ 52408 w 233944"/>
                <a:gd name="connsiteY12" fmla="*/ 95101 h 396890"/>
                <a:gd name="connsiteX13" fmla="*/ 49436 w 233944"/>
                <a:gd name="connsiteY13" fmla="*/ 104759 h 396890"/>
                <a:gd name="connsiteX14" fmla="*/ 39930 w 233944"/>
                <a:gd name="connsiteY14" fmla="*/ 102054 h 396890"/>
                <a:gd name="connsiteX15" fmla="*/ 1830 w 233944"/>
                <a:gd name="connsiteY15" fmla="*/ 34427 h 396890"/>
                <a:gd name="connsiteX16" fmla="*/ 1830 w 233944"/>
                <a:gd name="connsiteY16" fmla="*/ 19472 h 396890"/>
                <a:gd name="connsiteX17" fmla="*/ 15451 w 233944"/>
                <a:gd name="connsiteY17" fmla="*/ 10614 h 396890"/>
                <a:gd name="connsiteX18" fmla="*/ 134513 w 233944"/>
                <a:gd name="connsiteY18" fmla="*/ -54 h 396890"/>
                <a:gd name="connsiteX19" fmla="*/ 150515 w 233944"/>
                <a:gd name="connsiteY19" fmla="*/ 7566 h 396890"/>
                <a:gd name="connsiteX20" fmla="*/ 151087 w 233944"/>
                <a:gd name="connsiteY20" fmla="*/ 23568 h 396890"/>
                <a:gd name="connsiteX21" fmla="*/ 110034 w 233944"/>
                <a:gd name="connsiteY21" fmla="*/ 96815 h 396890"/>
                <a:gd name="connsiteX22" fmla="*/ 233859 w 233944"/>
                <a:gd name="connsiteY22" fmla="*/ 285982 h 396890"/>
                <a:gd name="connsiteX23" fmla="*/ 146896 w 233944"/>
                <a:gd name="connsiteY23" fmla="*/ 396567 h 39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3944" h="396890">
                  <a:moveTo>
                    <a:pt x="145848" y="396758"/>
                  </a:moveTo>
                  <a:cubicBezTo>
                    <a:pt x="142457" y="396710"/>
                    <a:pt x="139543" y="394348"/>
                    <a:pt x="138800" y="391043"/>
                  </a:cubicBezTo>
                  <a:cubicBezTo>
                    <a:pt x="138038" y="387157"/>
                    <a:pt x="140543" y="383375"/>
                    <a:pt x="144419" y="382566"/>
                  </a:cubicBezTo>
                  <a:cubicBezTo>
                    <a:pt x="223001" y="366563"/>
                    <a:pt x="220143" y="289697"/>
                    <a:pt x="219953" y="286363"/>
                  </a:cubicBezTo>
                  <a:cubicBezTo>
                    <a:pt x="219953" y="202638"/>
                    <a:pt x="97842" y="105388"/>
                    <a:pt x="96128" y="104150"/>
                  </a:cubicBezTo>
                  <a:cubicBezTo>
                    <a:pt x="93356" y="102006"/>
                    <a:pt x="92584" y="98149"/>
                    <a:pt x="94318" y="95101"/>
                  </a:cubicBezTo>
                  <a:lnTo>
                    <a:pt x="138323" y="16615"/>
                  </a:lnTo>
                  <a:cubicBezTo>
                    <a:pt x="138609" y="16215"/>
                    <a:pt x="138609" y="15682"/>
                    <a:pt x="138323" y="15281"/>
                  </a:cubicBezTo>
                  <a:cubicBezTo>
                    <a:pt x="137666" y="14500"/>
                    <a:pt x="136676" y="14081"/>
                    <a:pt x="135657" y="14138"/>
                  </a:cubicBezTo>
                  <a:lnTo>
                    <a:pt x="16594" y="24902"/>
                  </a:lnTo>
                  <a:cubicBezTo>
                    <a:pt x="15661" y="24873"/>
                    <a:pt x="14794" y="25340"/>
                    <a:pt x="14308" y="26140"/>
                  </a:cubicBezTo>
                  <a:cubicBezTo>
                    <a:pt x="14070" y="26549"/>
                    <a:pt x="14070" y="27064"/>
                    <a:pt x="14308" y="27473"/>
                  </a:cubicBezTo>
                  <a:lnTo>
                    <a:pt x="52408" y="95101"/>
                  </a:lnTo>
                  <a:cubicBezTo>
                    <a:pt x="54256" y="98587"/>
                    <a:pt x="52922" y="102911"/>
                    <a:pt x="49436" y="104759"/>
                  </a:cubicBezTo>
                  <a:cubicBezTo>
                    <a:pt x="46055" y="106550"/>
                    <a:pt x="41864" y="105359"/>
                    <a:pt x="39930" y="102054"/>
                  </a:cubicBezTo>
                  <a:lnTo>
                    <a:pt x="1830" y="34427"/>
                  </a:lnTo>
                  <a:cubicBezTo>
                    <a:pt x="-694" y="29759"/>
                    <a:pt x="-694" y="24140"/>
                    <a:pt x="1830" y="19472"/>
                  </a:cubicBezTo>
                  <a:cubicBezTo>
                    <a:pt x="4592" y="14415"/>
                    <a:pt x="9707" y="11090"/>
                    <a:pt x="15451" y="10614"/>
                  </a:cubicBezTo>
                  <a:lnTo>
                    <a:pt x="134513" y="-54"/>
                  </a:lnTo>
                  <a:cubicBezTo>
                    <a:pt x="140848" y="-663"/>
                    <a:pt x="146991" y="2270"/>
                    <a:pt x="150515" y="7566"/>
                  </a:cubicBezTo>
                  <a:cubicBezTo>
                    <a:pt x="153744" y="12357"/>
                    <a:pt x="153964" y="18558"/>
                    <a:pt x="151087" y="23568"/>
                  </a:cubicBezTo>
                  <a:lnTo>
                    <a:pt x="110034" y="96815"/>
                  </a:lnTo>
                  <a:cubicBezTo>
                    <a:pt x="133561" y="116342"/>
                    <a:pt x="233859" y="204543"/>
                    <a:pt x="233859" y="285982"/>
                  </a:cubicBezTo>
                  <a:cubicBezTo>
                    <a:pt x="233859" y="286553"/>
                    <a:pt x="237669" y="378089"/>
                    <a:pt x="146896" y="396567"/>
                  </a:cubicBezTo>
                  <a:close/>
                </a:path>
              </a:pathLst>
            </a:custGeom>
            <a:grpFill/>
            <a:ln w="3175" cap="flat">
              <a:solidFill>
                <a:schemeClr val="bg1"/>
              </a:solidFill>
              <a:prstDash val="solid"/>
              <a:miter/>
            </a:ln>
          </p:spPr>
          <p:txBody>
            <a:bodyPr rtlCol="0" anchor="ctr"/>
            <a:lstStyle/>
            <a:p>
              <a:endParaRPr lang="en-US" sz="1350"/>
            </a:p>
          </p:txBody>
        </p:sp>
        <p:sp>
          <p:nvSpPr>
            <p:cNvPr id="60" name="Freeform: Shape 59">
              <a:extLst>
                <a:ext uri="{FF2B5EF4-FFF2-40B4-BE49-F238E27FC236}">
                  <a16:creationId xmlns:a16="http://schemas.microsoft.com/office/drawing/2014/main" id="{0AD992F0-D0F0-4FD4-BAE9-A0F4C7C056C0}"/>
                </a:ext>
              </a:extLst>
            </p:cNvPr>
            <p:cNvSpPr/>
            <p:nvPr/>
          </p:nvSpPr>
          <p:spPr>
            <a:xfrm>
              <a:off x="1319905" y="2328927"/>
              <a:ext cx="69151" cy="14287"/>
            </a:xfrm>
            <a:custGeom>
              <a:avLst/>
              <a:gdLst>
                <a:gd name="connsiteX0" fmla="*/ 61945 w 69151"/>
                <a:gd name="connsiteY0" fmla="*/ 14154 h 14287"/>
                <a:gd name="connsiteX1" fmla="*/ 7081 w 69151"/>
                <a:gd name="connsiteY1" fmla="*/ 14154 h 14287"/>
                <a:gd name="connsiteX2" fmla="*/ -63 w 69151"/>
                <a:gd name="connsiteY2" fmla="*/ 7010 h 14287"/>
                <a:gd name="connsiteX3" fmla="*/ 7081 w 69151"/>
                <a:gd name="connsiteY3" fmla="*/ -133 h 14287"/>
                <a:gd name="connsiteX4" fmla="*/ 61945 w 69151"/>
                <a:gd name="connsiteY4" fmla="*/ -133 h 14287"/>
                <a:gd name="connsiteX5" fmla="*/ 69089 w 69151"/>
                <a:gd name="connsiteY5" fmla="*/ 7010 h 14287"/>
                <a:gd name="connsiteX6" fmla="*/ 61945 w 69151"/>
                <a:gd name="connsiteY6" fmla="*/ 1415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51" h="14287">
                  <a:moveTo>
                    <a:pt x="61945" y="14154"/>
                  </a:moveTo>
                  <a:lnTo>
                    <a:pt x="7081" y="14154"/>
                  </a:lnTo>
                  <a:cubicBezTo>
                    <a:pt x="3138" y="14154"/>
                    <a:pt x="-63" y="10954"/>
                    <a:pt x="-63" y="7010"/>
                  </a:cubicBezTo>
                  <a:cubicBezTo>
                    <a:pt x="-63" y="3067"/>
                    <a:pt x="3138" y="-133"/>
                    <a:pt x="7081" y="-133"/>
                  </a:cubicBezTo>
                  <a:lnTo>
                    <a:pt x="61945" y="-133"/>
                  </a:lnTo>
                  <a:cubicBezTo>
                    <a:pt x="65888" y="-133"/>
                    <a:pt x="69089" y="3067"/>
                    <a:pt x="69089" y="7010"/>
                  </a:cubicBezTo>
                  <a:cubicBezTo>
                    <a:pt x="69089" y="10954"/>
                    <a:pt x="65888" y="14154"/>
                    <a:pt x="61945" y="14154"/>
                  </a:cubicBezTo>
                  <a:close/>
                </a:path>
              </a:pathLst>
            </a:custGeom>
            <a:grpFill/>
            <a:ln w="3175" cap="flat">
              <a:solidFill>
                <a:schemeClr val="bg1"/>
              </a:solidFill>
              <a:prstDash val="solid"/>
              <a:miter/>
            </a:ln>
          </p:spPr>
          <p:txBody>
            <a:bodyPr rtlCol="0" anchor="ctr"/>
            <a:lstStyle/>
            <a:p>
              <a:endParaRPr lang="en-US" sz="1350"/>
            </a:p>
          </p:txBody>
        </p:sp>
        <p:sp>
          <p:nvSpPr>
            <p:cNvPr id="61" name="Freeform: Shape 60">
              <a:extLst>
                <a:ext uri="{FF2B5EF4-FFF2-40B4-BE49-F238E27FC236}">
                  <a16:creationId xmlns:a16="http://schemas.microsoft.com/office/drawing/2014/main" id="{4F8FBDCD-7896-4AFB-8B4B-D76DD87B67DD}"/>
                </a:ext>
              </a:extLst>
            </p:cNvPr>
            <p:cNvSpPr/>
            <p:nvPr/>
          </p:nvSpPr>
          <p:spPr>
            <a:xfrm>
              <a:off x="960006" y="2151578"/>
              <a:ext cx="445662" cy="556062"/>
            </a:xfrm>
            <a:custGeom>
              <a:avLst/>
              <a:gdLst>
                <a:gd name="connsiteX0" fmla="*/ 278017 w 445662"/>
                <a:gd name="connsiteY0" fmla="*/ 555929 h 556062"/>
                <a:gd name="connsiteX1" fmla="*/ 167336 w 445662"/>
                <a:gd name="connsiteY1" fmla="*/ 555929 h 556062"/>
                <a:gd name="connsiteX2" fmla="*/ 40558 w 445662"/>
                <a:gd name="connsiteY2" fmla="*/ 509638 h 556062"/>
                <a:gd name="connsiteX3" fmla="*/ -18 w 445662"/>
                <a:gd name="connsiteY3" fmla="*/ 398576 h 556062"/>
                <a:gd name="connsiteX4" fmla="*/ 174956 w 445662"/>
                <a:gd name="connsiteY4" fmla="*/ 133877 h 556062"/>
                <a:gd name="connsiteX5" fmla="*/ 124855 w 445662"/>
                <a:gd name="connsiteY5" fmla="*/ 44151 h 556062"/>
                <a:gd name="connsiteX6" fmla="*/ 124855 w 445662"/>
                <a:gd name="connsiteY6" fmla="*/ 25863 h 556062"/>
                <a:gd name="connsiteX7" fmla="*/ 141714 w 445662"/>
                <a:gd name="connsiteY7" fmla="*/ 15005 h 556062"/>
                <a:gd name="connsiteX8" fmla="*/ 308973 w 445662"/>
                <a:gd name="connsiteY8" fmla="*/ -45 h 556062"/>
                <a:gd name="connsiteX9" fmla="*/ 328690 w 445662"/>
                <a:gd name="connsiteY9" fmla="*/ 9480 h 556062"/>
                <a:gd name="connsiteX10" fmla="*/ 329356 w 445662"/>
                <a:gd name="connsiteY10" fmla="*/ 29102 h 556062"/>
                <a:gd name="connsiteX11" fmla="*/ 270492 w 445662"/>
                <a:gd name="connsiteY11" fmla="*/ 133877 h 556062"/>
                <a:gd name="connsiteX12" fmla="*/ 445561 w 445662"/>
                <a:gd name="connsiteY12" fmla="*/ 398957 h 556062"/>
                <a:gd name="connsiteX13" fmla="*/ 404890 w 445662"/>
                <a:gd name="connsiteY13" fmla="*/ 509638 h 556062"/>
                <a:gd name="connsiteX14" fmla="*/ 278017 w 445662"/>
                <a:gd name="connsiteY14" fmla="*/ 555929 h 556062"/>
                <a:gd name="connsiteX15" fmla="*/ 310783 w 445662"/>
                <a:gd name="connsiteY15" fmla="*/ 14147 h 556062"/>
                <a:gd name="connsiteX16" fmla="*/ 310021 w 445662"/>
                <a:gd name="connsiteY16" fmla="*/ 14147 h 556062"/>
                <a:gd name="connsiteX17" fmla="*/ 142762 w 445662"/>
                <a:gd name="connsiteY17" fmla="*/ 29197 h 556062"/>
                <a:gd name="connsiteX18" fmla="*/ 137332 w 445662"/>
                <a:gd name="connsiteY18" fmla="*/ 32531 h 556062"/>
                <a:gd name="connsiteX19" fmla="*/ 137332 w 445662"/>
                <a:gd name="connsiteY19" fmla="*/ 37198 h 556062"/>
                <a:gd name="connsiteX20" fmla="*/ 190387 w 445662"/>
                <a:gd name="connsiteY20" fmla="*/ 132448 h 556062"/>
                <a:gd name="connsiteX21" fmla="*/ 188577 w 445662"/>
                <a:gd name="connsiteY21" fmla="*/ 141497 h 556062"/>
                <a:gd name="connsiteX22" fmla="*/ 14174 w 445662"/>
                <a:gd name="connsiteY22" fmla="*/ 399243 h 556062"/>
                <a:gd name="connsiteX23" fmla="*/ 51036 w 445662"/>
                <a:gd name="connsiteY23" fmla="*/ 500208 h 556062"/>
                <a:gd name="connsiteX24" fmla="*/ 167336 w 445662"/>
                <a:gd name="connsiteY24" fmla="*/ 541928 h 556062"/>
                <a:gd name="connsiteX25" fmla="*/ 278017 w 445662"/>
                <a:gd name="connsiteY25" fmla="*/ 541928 h 556062"/>
                <a:gd name="connsiteX26" fmla="*/ 394222 w 445662"/>
                <a:gd name="connsiteY26" fmla="*/ 500208 h 556062"/>
                <a:gd name="connsiteX27" fmla="*/ 431083 w 445662"/>
                <a:gd name="connsiteY27" fmla="*/ 399624 h 556062"/>
                <a:gd name="connsiteX28" fmla="*/ 256776 w 445662"/>
                <a:gd name="connsiteY28" fmla="*/ 141497 h 556062"/>
                <a:gd name="connsiteX29" fmla="*/ 254966 w 445662"/>
                <a:gd name="connsiteY29" fmla="*/ 132448 h 556062"/>
                <a:gd name="connsiteX30" fmla="*/ 316688 w 445662"/>
                <a:gd name="connsiteY30" fmla="*/ 22244 h 556062"/>
                <a:gd name="connsiteX31" fmla="*/ 316688 w 445662"/>
                <a:gd name="connsiteY31" fmla="*/ 17386 h 556062"/>
                <a:gd name="connsiteX32" fmla="*/ 310783 w 445662"/>
                <a:gd name="connsiteY32" fmla="*/ 14147 h 55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5662" h="556062">
                  <a:moveTo>
                    <a:pt x="278017" y="555929"/>
                  </a:moveTo>
                  <a:lnTo>
                    <a:pt x="167336" y="555929"/>
                  </a:lnTo>
                  <a:cubicBezTo>
                    <a:pt x="112377" y="555929"/>
                    <a:pt x="69705" y="540404"/>
                    <a:pt x="40558" y="509638"/>
                  </a:cubicBezTo>
                  <a:cubicBezTo>
                    <a:pt x="13517" y="479053"/>
                    <a:pt x="-976" y="439391"/>
                    <a:pt x="-18" y="398576"/>
                  </a:cubicBezTo>
                  <a:cubicBezTo>
                    <a:pt x="-18" y="283419"/>
                    <a:pt x="145905" y="157689"/>
                    <a:pt x="174956" y="133877"/>
                  </a:cubicBezTo>
                  <a:lnTo>
                    <a:pt x="124855" y="44151"/>
                  </a:lnTo>
                  <a:cubicBezTo>
                    <a:pt x="121737" y="38455"/>
                    <a:pt x="121737" y="31559"/>
                    <a:pt x="124855" y="25863"/>
                  </a:cubicBezTo>
                  <a:cubicBezTo>
                    <a:pt x="128265" y="19615"/>
                    <a:pt x="134615" y="15528"/>
                    <a:pt x="141714" y="15005"/>
                  </a:cubicBezTo>
                  <a:lnTo>
                    <a:pt x="308973" y="-45"/>
                  </a:lnTo>
                  <a:cubicBezTo>
                    <a:pt x="316802" y="-759"/>
                    <a:pt x="324384" y="2898"/>
                    <a:pt x="328690" y="9480"/>
                  </a:cubicBezTo>
                  <a:cubicBezTo>
                    <a:pt x="332528" y="15395"/>
                    <a:pt x="332785" y="22939"/>
                    <a:pt x="329356" y="29102"/>
                  </a:cubicBezTo>
                  <a:lnTo>
                    <a:pt x="270492" y="133877"/>
                  </a:lnTo>
                  <a:cubicBezTo>
                    <a:pt x="299067" y="157689"/>
                    <a:pt x="445561" y="283514"/>
                    <a:pt x="445561" y="398957"/>
                  </a:cubicBezTo>
                  <a:cubicBezTo>
                    <a:pt x="445561" y="401243"/>
                    <a:pt x="448419" y="463727"/>
                    <a:pt x="404890" y="509638"/>
                  </a:cubicBezTo>
                  <a:cubicBezTo>
                    <a:pt x="375553" y="540404"/>
                    <a:pt x="332881" y="555929"/>
                    <a:pt x="278017" y="555929"/>
                  </a:cubicBezTo>
                  <a:close/>
                  <a:moveTo>
                    <a:pt x="310783" y="14147"/>
                  </a:moveTo>
                  <a:lnTo>
                    <a:pt x="310021" y="14147"/>
                  </a:lnTo>
                  <a:lnTo>
                    <a:pt x="142762" y="29197"/>
                  </a:lnTo>
                  <a:cubicBezTo>
                    <a:pt x="140509" y="29330"/>
                    <a:pt x="138472" y="30587"/>
                    <a:pt x="137332" y="32531"/>
                  </a:cubicBezTo>
                  <a:cubicBezTo>
                    <a:pt x="136499" y="33978"/>
                    <a:pt x="136499" y="35750"/>
                    <a:pt x="137332" y="37198"/>
                  </a:cubicBezTo>
                  <a:lnTo>
                    <a:pt x="190387" y="132448"/>
                  </a:lnTo>
                  <a:cubicBezTo>
                    <a:pt x="192116" y="135496"/>
                    <a:pt x="191345" y="139353"/>
                    <a:pt x="188577" y="141497"/>
                  </a:cubicBezTo>
                  <a:cubicBezTo>
                    <a:pt x="186767" y="142830"/>
                    <a:pt x="14174" y="280657"/>
                    <a:pt x="14174" y="399243"/>
                  </a:cubicBezTo>
                  <a:cubicBezTo>
                    <a:pt x="14174" y="400196"/>
                    <a:pt x="11698" y="458870"/>
                    <a:pt x="51036" y="500208"/>
                  </a:cubicBezTo>
                  <a:cubicBezTo>
                    <a:pt x="77420" y="527926"/>
                    <a:pt x="116473" y="541928"/>
                    <a:pt x="167336" y="541928"/>
                  </a:cubicBezTo>
                  <a:lnTo>
                    <a:pt x="278017" y="541928"/>
                  </a:lnTo>
                  <a:cubicBezTo>
                    <a:pt x="328785" y="541928"/>
                    <a:pt x="367933" y="527926"/>
                    <a:pt x="394222" y="500208"/>
                  </a:cubicBezTo>
                  <a:cubicBezTo>
                    <a:pt x="433560" y="458870"/>
                    <a:pt x="431083" y="400196"/>
                    <a:pt x="431083" y="399624"/>
                  </a:cubicBezTo>
                  <a:cubicBezTo>
                    <a:pt x="431083" y="280657"/>
                    <a:pt x="258490" y="142449"/>
                    <a:pt x="256776" y="141497"/>
                  </a:cubicBezTo>
                  <a:cubicBezTo>
                    <a:pt x="254008" y="139353"/>
                    <a:pt x="253236" y="135496"/>
                    <a:pt x="254966" y="132448"/>
                  </a:cubicBezTo>
                  <a:lnTo>
                    <a:pt x="316688" y="22244"/>
                  </a:lnTo>
                  <a:cubicBezTo>
                    <a:pt x="317669" y="20777"/>
                    <a:pt x="317669" y="18853"/>
                    <a:pt x="316688" y="17386"/>
                  </a:cubicBezTo>
                  <a:cubicBezTo>
                    <a:pt x="315431" y="15338"/>
                    <a:pt x="313183" y="14100"/>
                    <a:pt x="310783" y="14147"/>
                  </a:cubicBezTo>
                  <a:close/>
                </a:path>
              </a:pathLst>
            </a:custGeom>
            <a:grpFill/>
            <a:ln w="3175" cap="flat">
              <a:solidFill>
                <a:schemeClr val="bg1"/>
              </a:solidFill>
              <a:prstDash val="solid"/>
              <a:miter/>
            </a:ln>
          </p:spPr>
          <p:txBody>
            <a:bodyPr rtlCol="0" anchor="ctr"/>
            <a:lstStyle/>
            <a:p>
              <a:endParaRPr lang="en-US" sz="1350"/>
            </a:p>
          </p:txBody>
        </p:sp>
        <p:sp>
          <p:nvSpPr>
            <p:cNvPr id="62" name="Freeform: Shape 61">
              <a:extLst>
                <a:ext uri="{FF2B5EF4-FFF2-40B4-BE49-F238E27FC236}">
                  <a16:creationId xmlns:a16="http://schemas.microsoft.com/office/drawing/2014/main" id="{42808004-B1E1-4ACC-88A4-44B89A983F0E}"/>
                </a:ext>
              </a:extLst>
            </p:cNvPr>
            <p:cNvSpPr/>
            <p:nvPr/>
          </p:nvSpPr>
          <p:spPr>
            <a:xfrm>
              <a:off x="1137025" y="2280159"/>
              <a:ext cx="91344" cy="14287"/>
            </a:xfrm>
            <a:custGeom>
              <a:avLst/>
              <a:gdLst>
                <a:gd name="connsiteX0" fmla="*/ 84138 w 91344"/>
                <a:gd name="connsiteY0" fmla="*/ 14154 h 14287"/>
                <a:gd name="connsiteX1" fmla="*/ 7081 w 91344"/>
                <a:gd name="connsiteY1" fmla="*/ 14154 h 14287"/>
                <a:gd name="connsiteX2" fmla="*/ -63 w 91344"/>
                <a:gd name="connsiteY2" fmla="*/ 7010 h 14287"/>
                <a:gd name="connsiteX3" fmla="*/ 7081 w 91344"/>
                <a:gd name="connsiteY3" fmla="*/ -133 h 14287"/>
                <a:gd name="connsiteX4" fmla="*/ 84138 w 91344"/>
                <a:gd name="connsiteY4" fmla="*/ -133 h 14287"/>
                <a:gd name="connsiteX5" fmla="*/ 91282 w 91344"/>
                <a:gd name="connsiteY5" fmla="*/ 7010 h 14287"/>
                <a:gd name="connsiteX6" fmla="*/ 84138 w 91344"/>
                <a:gd name="connsiteY6" fmla="*/ 1415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44" h="14287">
                  <a:moveTo>
                    <a:pt x="84138" y="14154"/>
                  </a:moveTo>
                  <a:lnTo>
                    <a:pt x="7081" y="14154"/>
                  </a:lnTo>
                  <a:cubicBezTo>
                    <a:pt x="3136" y="14154"/>
                    <a:pt x="-63" y="10954"/>
                    <a:pt x="-63" y="7010"/>
                  </a:cubicBezTo>
                  <a:cubicBezTo>
                    <a:pt x="-63" y="3067"/>
                    <a:pt x="3136" y="-133"/>
                    <a:pt x="7081" y="-133"/>
                  </a:cubicBezTo>
                  <a:lnTo>
                    <a:pt x="84138" y="-133"/>
                  </a:lnTo>
                  <a:cubicBezTo>
                    <a:pt x="88083" y="-133"/>
                    <a:pt x="91282" y="3067"/>
                    <a:pt x="91282" y="7010"/>
                  </a:cubicBezTo>
                  <a:cubicBezTo>
                    <a:pt x="91282" y="10954"/>
                    <a:pt x="88083" y="14154"/>
                    <a:pt x="84138" y="14154"/>
                  </a:cubicBezTo>
                  <a:close/>
                </a:path>
              </a:pathLst>
            </a:custGeom>
            <a:grpFill/>
            <a:ln w="3175" cap="flat">
              <a:solidFill>
                <a:schemeClr val="bg1"/>
              </a:solidFill>
              <a:prstDash val="solid"/>
              <a:miter/>
            </a:ln>
          </p:spPr>
          <p:txBody>
            <a:bodyPr rtlCol="0" anchor="ctr"/>
            <a:lstStyle/>
            <a:p>
              <a:endParaRPr lang="en-US" sz="1350"/>
            </a:p>
          </p:txBody>
        </p:sp>
        <p:sp>
          <p:nvSpPr>
            <p:cNvPr id="63" name="Freeform: Shape 62">
              <a:extLst>
                <a:ext uri="{FF2B5EF4-FFF2-40B4-BE49-F238E27FC236}">
                  <a16:creationId xmlns:a16="http://schemas.microsoft.com/office/drawing/2014/main" id="{26E5B75F-BFB3-49E8-95E7-7F68D0610C22}"/>
                </a:ext>
              </a:extLst>
            </p:cNvPr>
            <p:cNvSpPr/>
            <p:nvPr/>
          </p:nvSpPr>
          <p:spPr>
            <a:xfrm>
              <a:off x="1117880" y="2334356"/>
              <a:ext cx="130209" cy="321373"/>
            </a:xfrm>
            <a:custGeom>
              <a:avLst/>
              <a:gdLst>
                <a:gd name="connsiteX0" fmla="*/ 73565 w 130209"/>
                <a:gd name="connsiteY0" fmla="*/ 321240 h 321373"/>
                <a:gd name="connsiteX1" fmla="*/ 73565 w 130209"/>
                <a:gd name="connsiteY1" fmla="*/ 280664 h 321373"/>
                <a:gd name="connsiteX2" fmla="*/ 130144 w 130209"/>
                <a:gd name="connsiteY2" fmla="*/ 216465 h 321373"/>
                <a:gd name="connsiteX3" fmla="*/ 72327 w 130209"/>
                <a:gd name="connsiteY3" fmla="*/ 146171 h 321373"/>
                <a:gd name="connsiteX4" fmla="*/ 24702 w 130209"/>
                <a:gd name="connsiteY4" fmla="*/ 96355 h 321373"/>
                <a:gd name="connsiteX5" fmla="*/ 69279 w 130209"/>
                <a:gd name="connsiteY5" fmla="*/ 56922 h 321373"/>
                <a:gd name="connsiteX6" fmla="*/ 113380 w 130209"/>
                <a:gd name="connsiteY6" fmla="*/ 70161 h 321373"/>
                <a:gd name="connsiteX7" fmla="*/ 114428 w 130209"/>
                <a:gd name="connsiteY7" fmla="*/ 70828 h 321373"/>
                <a:gd name="connsiteX8" fmla="*/ 123953 w 130209"/>
                <a:gd name="connsiteY8" fmla="*/ 54445 h 321373"/>
                <a:gd name="connsiteX9" fmla="*/ 123095 w 130209"/>
                <a:gd name="connsiteY9" fmla="*/ 53873 h 321373"/>
                <a:gd name="connsiteX10" fmla="*/ 77375 w 130209"/>
                <a:gd name="connsiteY10" fmla="*/ 39681 h 321373"/>
                <a:gd name="connsiteX11" fmla="*/ 77375 w 130209"/>
                <a:gd name="connsiteY11" fmla="*/ -133 h 321373"/>
                <a:gd name="connsiteX12" fmla="*/ 58230 w 130209"/>
                <a:gd name="connsiteY12" fmla="*/ -133 h 321373"/>
                <a:gd name="connsiteX13" fmla="*/ 58230 w 130209"/>
                <a:gd name="connsiteY13" fmla="*/ 40158 h 321373"/>
                <a:gd name="connsiteX14" fmla="*/ 4223 w 130209"/>
                <a:gd name="connsiteY14" fmla="*/ 99403 h 321373"/>
                <a:gd name="connsiteX15" fmla="*/ 65469 w 130209"/>
                <a:gd name="connsiteY15" fmla="*/ 165411 h 321373"/>
                <a:gd name="connsiteX16" fmla="*/ 109951 w 130209"/>
                <a:gd name="connsiteY16" fmla="*/ 217989 h 321373"/>
                <a:gd name="connsiteX17" fmla="*/ 59564 w 130209"/>
                <a:gd name="connsiteY17" fmla="*/ 263233 h 321373"/>
                <a:gd name="connsiteX18" fmla="*/ 10605 w 130209"/>
                <a:gd name="connsiteY18" fmla="*/ 246945 h 321373"/>
                <a:gd name="connsiteX19" fmla="*/ 9462 w 130209"/>
                <a:gd name="connsiteY19" fmla="*/ 246088 h 321373"/>
                <a:gd name="connsiteX20" fmla="*/ -63 w 130209"/>
                <a:gd name="connsiteY20" fmla="*/ 262471 h 321373"/>
                <a:gd name="connsiteX21" fmla="*/ 699 w 130209"/>
                <a:gd name="connsiteY21" fmla="*/ 263138 h 321373"/>
                <a:gd name="connsiteX22" fmla="*/ 55277 w 130209"/>
                <a:gd name="connsiteY22" fmla="*/ 280664 h 321373"/>
                <a:gd name="connsiteX23" fmla="*/ 55277 w 130209"/>
                <a:gd name="connsiteY23" fmla="*/ 321240 h 32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0209" h="321373">
                  <a:moveTo>
                    <a:pt x="73565" y="321240"/>
                  </a:moveTo>
                  <a:lnTo>
                    <a:pt x="73565" y="280664"/>
                  </a:lnTo>
                  <a:cubicBezTo>
                    <a:pt x="106060" y="276863"/>
                    <a:pt x="130462" y="249184"/>
                    <a:pt x="130144" y="216465"/>
                  </a:cubicBezTo>
                  <a:cubicBezTo>
                    <a:pt x="130144" y="185223"/>
                    <a:pt x="113380" y="164840"/>
                    <a:pt x="72327" y="146171"/>
                  </a:cubicBezTo>
                  <a:cubicBezTo>
                    <a:pt x="39085" y="131312"/>
                    <a:pt x="24702" y="120548"/>
                    <a:pt x="24702" y="96355"/>
                  </a:cubicBezTo>
                  <a:cubicBezTo>
                    <a:pt x="24702" y="76734"/>
                    <a:pt x="38513" y="56922"/>
                    <a:pt x="69279" y="56922"/>
                  </a:cubicBezTo>
                  <a:cubicBezTo>
                    <a:pt x="84976" y="56807"/>
                    <a:pt x="100344" y="61417"/>
                    <a:pt x="113380" y="70161"/>
                  </a:cubicBezTo>
                  <a:lnTo>
                    <a:pt x="114428" y="70828"/>
                  </a:lnTo>
                  <a:lnTo>
                    <a:pt x="123953" y="54445"/>
                  </a:lnTo>
                  <a:lnTo>
                    <a:pt x="123095" y="53873"/>
                  </a:lnTo>
                  <a:cubicBezTo>
                    <a:pt x="109526" y="44872"/>
                    <a:pt x="93659" y="39938"/>
                    <a:pt x="77375" y="39681"/>
                  </a:cubicBezTo>
                  <a:lnTo>
                    <a:pt x="77375" y="-133"/>
                  </a:lnTo>
                  <a:lnTo>
                    <a:pt x="58230" y="-133"/>
                  </a:lnTo>
                  <a:lnTo>
                    <a:pt x="58230" y="40158"/>
                  </a:lnTo>
                  <a:cubicBezTo>
                    <a:pt x="27721" y="43177"/>
                    <a:pt x="4416" y="68742"/>
                    <a:pt x="4223" y="99403"/>
                  </a:cubicBezTo>
                  <a:cubicBezTo>
                    <a:pt x="4223" y="132360"/>
                    <a:pt x="28703" y="149600"/>
                    <a:pt x="65469" y="165411"/>
                  </a:cubicBezTo>
                  <a:cubicBezTo>
                    <a:pt x="96616" y="179413"/>
                    <a:pt x="109951" y="195129"/>
                    <a:pt x="109951" y="217989"/>
                  </a:cubicBezTo>
                  <a:cubicBezTo>
                    <a:pt x="109951" y="244183"/>
                    <a:pt x="88710" y="263233"/>
                    <a:pt x="59564" y="263233"/>
                  </a:cubicBezTo>
                  <a:cubicBezTo>
                    <a:pt x="41924" y="263167"/>
                    <a:pt x="24769" y="257461"/>
                    <a:pt x="10605" y="246945"/>
                  </a:cubicBezTo>
                  <a:lnTo>
                    <a:pt x="9462" y="246088"/>
                  </a:lnTo>
                  <a:lnTo>
                    <a:pt x="-63" y="262471"/>
                  </a:lnTo>
                  <a:lnTo>
                    <a:pt x="699" y="263138"/>
                  </a:lnTo>
                  <a:cubicBezTo>
                    <a:pt x="16607" y="274558"/>
                    <a:pt x="35698" y="280683"/>
                    <a:pt x="55277" y="280664"/>
                  </a:cubicBezTo>
                  <a:lnTo>
                    <a:pt x="55277" y="321240"/>
                  </a:lnTo>
                  <a:close/>
                </a:path>
              </a:pathLst>
            </a:custGeom>
            <a:grpFill/>
            <a:ln w="3175" cap="flat">
              <a:solidFill>
                <a:schemeClr val="bg1"/>
              </a:solidFill>
              <a:prstDash val="solid"/>
              <a:miter/>
            </a:ln>
          </p:spPr>
          <p:txBody>
            <a:bodyPr rtlCol="0" anchor="ctr"/>
            <a:lstStyle/>
            <a:p>
              <a:endParaRPr lang="en-US" sz="1350"/>
            </a:p>
          </p:txBody>
        </p:sp>
      </p:grpSp>
      <p:sp>
        <p:nvSpPr>
          <p:cNvPr id="64" name="Freeform: Shape 63">
            <a:extLst>
              <a:ext uri="{FF2B5EF4-FFF2-40B4-BE49-F238E27FC236}">
                <a16:creationId xmlns:a16="http://schemas.microsoft.com/office/drawing/2014/main" id="{8A4C357E-FE30-44F8-908F-FCDBD6C5EFBA}"/>
              </a:ext>
            </a:extLst>
          </p:cNvPr>
          <p:cNvSpPr/>
          <p:nvPr/>
        </p:nvSpPr>
        <p:spPr>
          <a:xfrm>
            <a:off x="4266255" y="2539729"/>
            <a:ext cx="611490" cy="505675"/>
          </a:xfrm>
          <a:custGeom>
            <a:avLst/>
            <a:gdLst>
              <a:gd name="connsiteX0" fmla="*/ 286765 w 557433"/>
              <a:gd name="connsiteY0" fmla="*/ 408838 h 460973"/>
              <a:gd name="connsiteX1" fmla="*/ 294818 w 557433"/>
              <a:gd name="connsiteY1" fmla="*/ 416891 h 460973"/>
              <a:gd name="connsiteX2" fmla="*/ 286765 w 557433"/>
              <a:gd name="connsiteY2" fmla="*/ 424936 h 460973"/>
              <a:gd name="connsiteX3" fmla="*/ 278712 w 557433"/>
              <a:gd name="connsiteY3" fmla="*/ 416891 h 460973"/>
              <a:gd name="connsiteX4" fmla="*/ 286765 w 557433"/>
              <a:gd name="connsiteY4" fmla="*/ 408838 h 460973"/>
              <a:gd name="connsiteX5" fmla="*/ 286765 w 557433"/>
              <a:gd name="connsiteY5" fmla="*/ 362930 h 460973"/>
              <a:gd name="connsiteX6" fmla="*/ 294818 w 557433"/>
              <a:gd name="connsiteY6" fmla="*/ 370983 h 460973"/>
              <a:gd name="connsiteX7" fmla="*/ 286765 w 557433"/>
              <a:gd name="connsiteY7" fmla="*/ 379036 h 460973"/>
              <a:gd name="connsiteX8" fmla="*/ 278712 w 557433"/>
              <a:gd name="connsiteY8" fmla="*/ 370983 h 460973"/>
              <a:gd name="connsiteX9" fmla="*/ 286765 w 557433"/>
              <a:gd name="connsiteY9" fmla="*/ 362930 h 460973"/>
              <a:gd name="connsiteX10" fmla="*/ 286765 w 557433"/>
              <a:gd name="connsiteY10" fmla="*/ 317023 h 460973"/>
              <a:gd name="connsiteX11" fmla="*/ 294818 w 557433"/>
              <a:gd name="connsiteY11" fmla="*/ 325076 h 460973"/>
              <a:gd name="connsiteX12" fmla="*/ 286765 w 557433"/>
              <a:gd name="connsiteY12" fmla="*/ 333129 h 460973"/>
              <a:gd name="connsiteX13" fmla="*/ 278712 w 557433"/>
              <a:gd name="connsiteY13" fmla="*/ 325076 h 460973"/>
              <a:gd name="connsiteX14" fmla="*/ 286765 w 557433"/>
              <a:gd name="connsiteY14" fmla="*/ 317023 h 460973"/>
              <a:gd name="connsiteX15" fmla="*/ 240360 w 557433"/>
              <a:gd name="connsiteY15" fmla="*/ 183633 h 460973"/>
              <a:gd name="connsiteX16" fmla="*/ 226961 w 557433"/>
              <a:gd name="connsiteY16" fmla="*/ 223933 h 460973"/>
              <a:gd name="connsiteX17" fmla="*/ 268571 w 557433"/>
              <a:gd name="connsiteY17" fmla="*/ 267412 h 460973"/>
              <a:gd name="connsiteX18" fmla="*/ 268711 w 557433"/>
              <a:gd name="connsiteY18" fmla="*/ 267019 h 460973"/>
              <a:gd name="connsiteX19" fmla="*/ 466255 w 557433"/>
              <a:gd name="connsiteY19" fmla="*/ 102089 h 460973"/>
              <a:gd name="connsiteX20" fmla="*/ 418522 w 557433"/>
              <a:gd name="connsiteY20" fmla="*/ 177816 h 460973"/>
              <a:gd name="connsiteX21" fmla="*/ 418522 w 557433"/>
              <a:gd name="connsiteY21" fmla="*/ 254416 h 460973"/>
              <a:gd name="connsiteX22" fmla="*/ 419064 w 557433"/>
              <a:gd name="connsiteY22" fmla="*/ 254293 h 460973"/>
              <a:gd name="connsiteX23" fmla="*/ 462761 w 557433"/>
              <a:gd name="connsiteY23" fmla="*/ 445225 h 460973"/>
              <a:gd name="connsiteX24" fmla="*/ 541754 w 557433"/>
              <a:gd name="connsiteY24" fmla="*/ 426787 h 460973"/>
              <a:gd name="connsiteX25" fmla="*/ 466255 w 557433"/>
              <a:gd name="connsiteY25" fmla="*/ 102089 h 460973"/>
              <a:gd name="connsiteX26" fmla="*/ 91178 w 557433"/>
              <a:gd name="connsiteY26" fmla="*/ 102089 h 460973"/>
              <a:gd name="connsiteX27" fmla="*/ 15670 w 557433"/>
              <a:gd name="connsiteY27" fmla="*/ 426787 h 460973"/>
              <a:gd name="connsiteX28" fmla="*/ 94724 w 557433"/>
              <a:gd name="connsiteY28" fmla="*/ 445234 h 460973"/>
              <a:gd name="connsiteX29" fmla="*/ 138902 w 557433"/>
              <a:gd name="connsiteY29" fmla="*/ 260224 h 460973"/>
              <a:gd name="connsiteX30" fmla="*/ 138902 w 557433"/>
              <a:gd name="connsiteY30" fmla="*/ 177816 h 460973"/>
              <a:gd name="connsiteX31" fmla="*/ 403604 w 557433"/>
              <a:gd name="connsiteY31" fmla="*/ 47500 h 460973"/>
              <a:gd name="connsiteX32" fmla="*/ 373462 w 557433"/>
              <a:gd name="connsiteY32" fmla="*/ 182340 h 460973"/>
              <a:gd name="connsiteX33" fmla="*/ 333738 w 557433"/>
              <a:gd name="connsiteY33" fmla="*/ 191730 h 460973"/>
              <a:gd name="connsiteX34" fmla="*/ 345564 w 557433"/>
              <a:gd name="connsiteY34" fmla="*/ 227287 h 460973"/>
              <a:gd name="connsiteX35" fmla="*/ 267480 w 557433"/>
              <a:gd name="connsiteY35" fmla="*/ 308883 h 460973"/>
              <a:gd name="connsiteX36" fmla="*/ 266694 w 557433"/>
              <a:gd name="connsiteY36" fmla="*/ 444579 h 460973"/>
              <a:gd name="connsiteX37" fmla="*/ 405421 w 557433"/>
              <a:gd name="connsiteY37" fmla="*/ 444579 h 460973"/>
              <a:gd name="connsiteX38" fmla="*/ 405421 w 557433"/>
              <a:gd name="connsiteY38" fmla="*/ 174034 h 460973"/>
              <a:gd name="connsiteX39" fmla="*/ 461381 w 557433"/>
              <a:gd name="connsiteY39" fmla="*/ 85250 h 460973"/>
              <a:gd name="connsiteX40" fmla="*/ 403604 w 557433"/>
              <a:gd name="connsiteY40" fmla="*/ 47500 h 460973"/>
              <a:gd name="connsiteX41" fmla="*/ 153995 w 557433"/>
              <a:gd name="connsiteY41" fmla="*/ 47430 h 460973"/>
              <a:gd name="connsiteX42" fmla="*/ 96043 w 557433"/>
              <a:gd name="connsiteY42" fmla="*/ 85250 h 460973"/>
              <a:gd name="connsiteX43" fmla="*/ 152004 w 557433"/>
              <a:gd name="connsiteY43" fmla="*/ 174034 h 460973"/>
              <a:gd name="connsiteX44" fmla="*/ 152004 w 557433"/>
              <a:gd name="connsiteY44" fmla="*/ 444579 h 460973"/>
              <a:gd name="connsiteX45" fmla="*/ 253610 w 557433"/>
              <a:gd name="connsiteY45" fmla="*/ 444579 h 460973"/>
              <a:gd name="connsiteX46" fmla="*/ 254780 w 557433"/>
              <a:gd name="connsiteY46" fmla="*/ 305162 h 460973"/>
              <a:gd name="connsiteX47" fmla="*/ 255636 w 557433"/>
              <a:gd name="connsiteY47" fmla="*/ 302830 h 460973"/>
              <a:gd name="connsiteX48" fmla="*/ 255374 w 557433"/>
              <a:gd name="connsiteY48" fmla="*/ 302577 h 460973"/>
              <a:gd name="connsiteX49" fmla="*/ 255951 w 557433"/>
              <a:gd name="connsiteY49" fmla="*/ 301983 h 460973"/>
              <a:gd name="connsiteX50" fmla="*/ 263567 w 557433"/>
              <a:gd name="connsiteY50" fmla="*/ 281125 h 460973"/>
              <a:gd name="connsiteX51" fmla="*/ 212052 w 557433"/>
              <a:gd name="connsiteY51" fmla="*/ 227287 h 460973"/>
              <a:gd name="connsiteX52" fmla="*/ 223869 w 557433"/>
              <a:gd name="connsiteY52" fmla="*/ 191730 h 460973"/>
              <a:gd name="connsiteX53" fmla="*/ 184155 w 557433"/>
              <a:gd name="connsiteY53" fmla="*/ 182340 h 460973"/>
              <a:gd name="connsiteX54" fmla="*/ 189404 w 557433"/>
              <a:gd name="connsiteY54" fmla="*/ 33770 h 460973"/>
              <a:gd name="connsiteX55" fmla="*/ 166267 w 557433"/>
              <a:gd name="connsiteY55" fmla="*/ 42312 h 460973"/>
              <a:gd name="connsiteX56" fmla="*/ 195142 w 557433"/>
              <a:gd name="connsiteY56" fmla="*/ 171475 h 460973"/>
              <a:gd name="connsiteX57" fmla="*/ 239818 w 557433"/>
              <a:gd name="connsiteY57" fmla="*/ 182043 h 460973"/>
              <a:gd name="connsiteX58" fmla="*/ 367880 w 557433"/>
              <a:gd name="connsiteY58" fmla="*/ 33717 h 460973"/>
              <a:gd name="connsiteX59" fmla="*/ 278503 w 557433"/>
              <a:gd name="connsiteY59" fmla="*/ 278400 h 460973"/>
              <a:gd name="connsiteX60" fmla="*/ 330629 w 557433"/>
              <a:gd name="connsiteY60" fmla="*/ 223933 h 460973"/>
              <a:gd name="connsiteX61" fmla="*/ 316794 w 557433"/>
              <a:gd name="connsiteY61" fmla="*/ 182279 h 460973"/>
              <a:gd name="connsiteX62" fmla="*/ 362457 w 557433"/>
              <a:gd name="connsiteY62" fmla="*/ 171466 h 460973"/>
              <a:gd name="connsiteX63" fmla="*/ 391315 w 557433"/>
              <a:gd name="connsiteY63" fmla="*/ 42364 h 460973"/>
              <a:gd name="connsiteX64" fmla="*/ 367880 w 557433"/>
              <a:gd name="connsiteY64" fmla="*/ 33717 h 460973"/>
              <a:gd name="connsiteX65" fmla="*/ 278629 w 557433"/>
              <a:gd name="connsiteY65" fmla="*/ 13619 h 460973"/>
              <a:gd name="connsiteX66" fmla="*/ 201614 w 557433"/>
              <a:gd name="connsiteY66" fmla="*/ 28992 h 460973"/>
              <a:gd name="connsiteX67" fmla="*/ 275882 w 557433"/>
              <a:gd name="connsiteY67" fmla="*/ 247402 h 460973"/>
              <a:gd name="connsiteX68" fmla="*/ 355618 w 557433"/>
              <a:gd name="connsiteY68" fmla="*/ 29132 h 460973"/>
              <a:gd name="connsiteX69" fmla="*/ 278629 w 557433"/>
              <a:gd name="connsiteY69" fmla="*/ 13619 h 460973"/>
              <a:gd name="connsiteX70" fmla="*/ 278860 w 557433"/>
              <a:gd name="connsiteY70" fmla="*/ 0 h 460973"/>
              <a:gd name="connsiteX71" fmla="*/ 366702 w 557433"/>
              <a:gd name="connsiteY71" fmla="*/ 19585 h 460973"/>
              <a:gd name="connsiteX72" fmla="*/ 475051 w 557433"/>
              <a:gd name="connsiteY72" fmla="*/ 83957 h 460973"/>
              <a:gd name="connsiteX73" fmla="*/ 555983 w 557433"/>
              <a:gd name="connsiteY73" fmla="*/ 430228 h 460973"/>
              <a:gd name="connsiteX74" fmla="*/ 557433 w 557433"/>
              <a:gd name="connsiteY74" fmla="*/ 436578 h 460973"/>
              <a:gd name="connsiteX75" fmla="*/ 452918 w 557433"/>
              <a:gd name="connsiteY75" fmla="*/ 460973 h 460973"/>
              <a:gd name="connsiteX76" fmla="*/ 418522 w 557433"/>
              <a:gd name="connsiteY76" fmla="*/ 310682 h 460973"/>
              <a:gd name="connsiteX77" fmla="*/ 418522 w 557433"/>
              <a:gd name="connsiteY77" fmla="*/ 457680 h 460973"/>
              <a:gd name="connsiteX78" fmla="*/ 138902 w 557433"/>
              <a:gd name="connsiteY78" fmla="*/ 457680 h 460973"/>
              <a:gd name="connsiteX79" fmla="*/ 138902 w 557433"/>
              <a:gd name="connsiteY79" fmla="*/ 316630 h 460973"/>
              <a:gd name="connsiteX80" fmla="*/ 104437 w 557433"/>
              <a:gd name="connsiteY80" fmla="*/ 460965 h 460973"/>
              <a:gd name="connsiteX81" fmla="*/ 0 w 557433"/>
              <a:gd name="connsiteY81" fmla="*/ 436578 h 460973"/>
              <a:gd name="connsiteX82" fmla="*/ 1442 w 557433"/>
              <a:gd name="connsiteY82" fmla="*/ 430228 h 460973"/>
              <a:gd name="connsiteX83" fmla="*/ 82374 w 557433"/>
              <a:gd name="connsiteY83" fmla="*/ 83966 h 460973"/>
              <a:gd name="connsiteX84" fmla="*/ 190985 w 557433"/>
              <a:gd name="connsiteY84" fmla="*/ 19437 h 460973"/>
              <a:gd name="connsiteX85" fmla="*/ 278860 w 557433"/>
              <a:gd name="connsiteY85" fmla="*/ 0 h 46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57433" h="460973">
                <a:moveTo>
                  <a:pt x="286765" y="408838"/>
                </a:moveTo>
                <a:cubicBezTo>
                  <a:pt x="291211" y="408838"/>
                  <a:pt x="294818" y="412437"/>
                  <a:pt x="294818" y="416891"/>
                </a:cubicBezTo>
                <a:cubicBezTo>
                  <a:pt x="294818" y="421337"/>
                  <a:pt x="291211" y="424936"/>
                  <a:pt x="286765" y="424936"/>
                </a:cubicBezTo>
                <a:cubicBezTo>
                  <a:pt x="282320" y="424936"/>
                  <a:pt x="278712" y="421337"/>
                  <a:pt x="278712" y="416891"/>
                </a:cubicBezTo>
                <a:cubicBezTo>
                  <a:pt x="278712" y="412437"/>
                  <a:pt x="282320" y="408838"/>
                  <a:pt x="286765" y="408838"/>
                </a:cubicBezTo>
                <a:close/>
                <a:moveTo>
                  <a:pt x="286765" y="362930"/>
                </a:moveTo>
                <a:cubicBezTo>
                  <a:pt x="291211" y="362930"/>
                  <a:pt x="294818" y="366538"/>
                  <a:pt x="294818" y="370983"/>
                </a:cubicBezTo>
                <a:cubicBezTo>
                  <a:pt x="294818" y="375429"/>
                  <a:pt x="291211" y="379036"/>
                  <a:pt x="286765" y="379036"/>
                </a:cubicBezTo>
                <a:cubicBezTo>
                  <a:pt x="282320" y="379036"/>
                  <a:pt x="278712" y="375429"/>
                  <a:pt x="278712" y="370983"/>
                </a:cubicBezTo>
                <a:cubicBezTo>
                  <a:pt x="278712" y="366538"/>
                  <a:pt x="282320" y="362930"/>
                  <a:pt x="286765" y="362930"/>
                </a:cubicBezTo>
                <a:close/>
                <a:moveTo>
                  <a:pt x="286765" y="317023"/>
                </a:moveTo>
                <a:cubicBezTo>
                  <a:pt x="291211" y="317023"/>
                  <a:pt x="294818" y="320631"/>
                  <a:pt x="294818" y="325076"/>
                </a:cubicBezTo>
                <a:cubicBezTo>
                  <a:pt x="294818" y="329522"/>
                  <a:pt x="291211" y="333129"/>
                  <a:pt x="286765" y="333129"/>
                </a:cubicBezTo>
                <a:cubicBezTo>
                  <a:pt x="282320" y="333129"/>
                  <a:pt x="278712" y="329522"/>
                  <a:pt x="278712" y="325076"/>
                </a:cubicBezTo>
                <a:cubicBezTo>
                  <a:pt x="278712" y="320631"/>
                  <a:pt x="282320" y="317023"/>
                  <a:pt x="286765" y="317023"/>
                </a:cubicBezTo>
                <a:close/>
                <a:moveTo>
                  <a:pt x="240360" y="183633"/>
                </a:moveTo>
                <a:lnTo>
                  <a:pt x="226961" y="223933"/>
                </a:lnTo>
                <a:lnTo>
                  <a:pt x="268571" y="267412"/>
                </a:lnTo>
                <a:lnTo>
                  <a:pt x="268711" y="267019"/>
                </a:lnTo>
                <a:close/>
                <a:moveTo>
                  <a:pt x="466255" y="102089"/>
                </a:moveTo>
                <a:lnTo>
                  <a:pt x="418522" y="177816"/>
                </a:lnTo>
                <a:lnTo>
                  <a:pt x="418522" y="254416"/>
                </a:lnTo>
                <a:lnTo>
                  <a:pt x="419064" y="254293"/>
                </a:lnTo>
                <a:lnTo>
                  <a:pt x="462761" y="445225"/>
                </a:lnTo>
                <a:lnTo>
                  <a:pt x="541754" y="426787"/>
                </a:lnTo>
                <a:cubicBezTo>
                  <a:pt x="532514" y="386286"/>
                  <a:pt x="481889" y="164775"/>
                  <a:pt x="466255" y="102089"/>
                </a:cubicBezTo>
                <a:close/>
                <a:moveTo>
                  <a:pt x="91178" y="102089"/>
                </a:moveTo>
                <a:cubicBezTo>
                  <a:pt x="75552" y="164758"/>
                  <a:pt x="24919" y="386286"/>
                  <a:pt x="15670" y="426787"/>
                </a:cubicBezTo>
                <a:lnTo>
                  <a:pt x="94724" y="445234"/>
                </a:lnTo>
                <a:lnTo>
                  <a:pt x="138902" y="260224"/>
                </a:lnTo>
                <a:lnTo>
                  <a:pt x="138902" y="177816"/>
                </a:lnTo>
                <a:close/>
                <a:moveTo>
                  <a:pt x="403604" y="47500"/>
                </a:moveTo>
                <a:lnTo>
                  <a:pt x="373462" y="182340"/>
                </a:lnTo>
                <a:lnTo>
                  <a:pt x="333738" y="191730"/>
                </a:lnTo>
                <a:lnTo>
                  <a:pt x="345564" y="227287"/>
                </a:lnTo>
                <a:lnTo>
                  <a:pt x="267480" y="308883"/>
                </a:lnTo>
                <a:lnTo>
                  <a:pt x="266694" y="444579"/>
                </a:lnTo>
                <a:lnTo>
                  <a:pt x="405421" y="444579"/>
                </a:lnTo>
                <a:lnTo>
                  <a:pt x="405421" y="174034"/>
                </a:lnTo>
                <a:lnTo>
                  <a:pt x="461381" y="85250"/>
                </a:lnTo>
                <a:cubicBezTo>
                  <a:pt x="455250" y="73118"/>
                  <a:pt x="430043" y="58986"/>
                  <a:pt x="403604" y="47500"/>
                </a:cubicBezTo>
                <a:close/>
                <a:moveTo>
                  <a:pt x="153995" y="47430"/>
                </a:moveTo>
                <a:cubicBezTo>
                  <a:pt x="127486" y="58925"/>
                  <a:pt x="102192" y="73091"/>
                  <a:pt x="96043" y="85250"/>
                </a:cubicBezTo>
                <a:lnTo>
                  <a:pt x="152004" y="174034"/>
                </a:lnTo>
                <a:lnTo>
                  <a:pt x="152004" y="444579"/>
                </a:lnTo>
                <a:lnTo>
                  <a:pt x="253610" y="444579"/>
                </a:lnTo>
                <a:lnTo>
                  <a:pt x="254780" y="305162"/>
                </a:lnTo>
                <a:lnTo>
                  <a:pt x="255636" y="302830"/>
                </a:lnTo>
                <a:lnTo>
                  <a:pt x="255374" y="302577"/>
                </a:lnTo>
                <a:lnTo>
                  <a:pt x="255951" y="301983"/>
                </a:lnTo>
                <a:lnTo>
                  <a:pt x="263567" y="281125"/>
                </a:lnTo>
                <a:lnTo>
                  <a:pt x="212052" y="227287"/>
                </a:lnTo>
                <a:lnTo>
                  <a:pt x="223869" y="191730"/>
                </a:lnTo>
                <a:lnTo>
                  <a:pt x="184155" y="182340"/>
                </a:lnTo>
                <a:close/>
                <a:moveTo>
                  <a:pt x="189404" y="33770"/>
                </a:moveTo>
                <a:cubicBezTo>
                  <a:pt x="182189" y="36207"/>
                  <a:pt x="174320" y="39098"/>
                  <a:pt x="166267" y="42312"/>
                </a:cubicBezTo>
                <a:lnTo>
                  <a:pt x="195142" y="171475"/>
                </a:lnTo>
                <a:lnTo>
                  <a:pt x="239818" y="182043"/>
                </a:lnTo>
                <a:close/>
                <a:moveTo>
                  <a:pt x="367880" y="33717"/>
                </a:moveTo>
                <a:lnTo>
                  <a:pt x="278503" y="278400"/>
                </a:lnTo>
                <a:lnTo>
                  <a:pt x="330629" y="223933"/>
                </a:lnTo>
                <a:lnTo>
                  <a:pt x="316794" y="182279"/>
                </a:lnTo>
                <a:lnTo>
                  <a:pt x="362457" y="171466"/>
                </a:lnTo>
                <a:lnTo>
                  <a:pt x="391315" y="42364"/>
                </a:lnTo>
                <a:cubicBezTo>
                  <a:pt x="383157" y="39106"/>
                  <a:pt x="375183" y="36189"/>
                  <a:pt x="367880" y="33717"/>
                </a:cubicBezTo>
                <a:close/>
                <a:moveTo>
                  <a:pt x="278629" y="13619"/>
                </a:moveTo>
                <a:cubicBezTo>
                  <a:pt x="252446" y="13596"/>
                  <a:pt x="226258" y="18720"/>
                  <a:pt x="201614" y="28992"/>
                </a:cubicBezTo>
                <a:lnTo>
                  <a:pt x="275882" y="247402"/>
                </a:lnTo>
                <a:lnTo>
                  <a:pt x="355618" y="29132"/>
                </a:lnTo>
                <a:cubicBezTo>
                  <a:pt x="330991" y="18812"/>
                  <a:pt x="304812" y="13642"/>
                  <a:pt x="278629" y="13619"/>
                </a:cubicBezTo>
                <a:close/>
                <a:moveTo>
                  <a:pt x="278860" y="0"/>
                </a:moveTo>
                <a:cubicBezTo>
                  <a:pt x="308868" y="25"/>
                  <a:pt x="338870" y="6553"/>
                  <a:pt x="366702" y="19585"/>
                </a:cubicBezTo>
                <a:cubicBezTo>
                  <a:pt x="376082" y="22511"/>
                  <a:pt x="465591" y="51920"/>
                  <a:pt x="475051" y="83957"/>
                </a:cubicBezTo>
                <a:cubicBezTo>
                  <a:pt x="483750" y="113461"/>
                  <a:pt x="553030" y="417310"/>
                  <a:pt x="555983" y="430228"/>
                </a:cubicBezTo>
                <a:lnTo>
                  <a:pt x="557433" y="436578"/>
                </a:lnTo>
                <a:lnTo>
                  <a:pt x="452918" y="460973"/>
                </a:lnTo>
                <a:lnTo>
                  <a:pt x="418522" y="310682"/>
                </a:lnTo>
                <a:lnTo>
                  <a:pt x="418522" y="457680"/>
                </a:lnTo>
                <a:lnTo>
                  <a:pt x="138902" y="457680"/>
                </a:lnTo>
                <a:lnTo>
                  <a:pt x="138902" y="316630"/>
                </a:lnTo>
                <a:lnTo>
                  <a:pt x="104437" y="460965"/>
                </a:lnTo>
                <a:lnTo>
                  <a:pt x="0" y="436578"/>
                </a:lnTo>
                <a:lnTo>
                  <a:pt x="1442" y="430228"/>
                </a:lnTo>
                <a:cubicBezTo>
                  <a:pt x="4385" y="417310"/>
                  <a:pt x="73683" y="113461"/>
                  <a:pt x="82374" y="83966"/>
                </a:cubicBezTo>
                <a:cubicBezTo>
                  <a:pt x="91676" y="52417"/>
                  <a:pt x="178565" y="23437"/>
                  <a:pt x="190985" y="19437"/>
                </a:cubicBezTo>
                <a:cubicBezTo>
                  <a:pt x="218839" y="6453"/>
                  <a:pt x="248852" y="-25"/>
                  <a:pt x="278860" y="0"/>
                </a:cubicBezTo>
                <a:close/>
              </a:path>
            </a:pathLst>
          </a:custGeom>
          <a:solidFill>
            <a:schemeClr val="bg1"/>
          </a:solidFill>
          <a:ln w="3175" cap="flat">
            <a:solidFill>
              <a:schemeClr val="bg1"/>
            </a:solidFill>
            <a:prstDash val="solid"/>
            <a:miter/>
          </a:ln>
        </p:spPr>
        <p:txBody>
          <a:bodyPr rtlCol="0" anchor="ctr"/>
          <a:lstStyle/>
          <a:p>
            <a:endParaRPr lang="en-US" sz="1350"/>
          </a:p>
        </p:txBody>
      </p:sp>
    </p:spTree>
    <p:extLst>
      <p:ext uri="{BB962C8B-B14F-4D97-AF65-F5344CB8AC3E}">
        <p14:creationId xmlns:p14="http://schemas.microsoft.com/office/powerpoint/2010/main" val="1709973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3">
            <a:extLst>
              <a:ext uri="{FF2B5EF4-FFF2-40B4-BE49-F238E27FC236}">
                <a16:creationId xmlns:a16="http://schemas.microsoft.com/office/drawing/2014/main" id="{AA9E211F-E707-4D8E-B0FB-49D12DEAFB20}"/>
              </a:ext>
            </a:extLst>
          </p:cNvPr>
          <p:cNvSpPr/>
          <p:nvPr/>
        </p:nvSpPr>
        <p:spPr>
          <a:xfrm>
            <a:off x="3095656" y="3231574"/>
            <a:ext cx="2952689" cy="515730"/>
          </a:xfrm>
          <a:custGeom>
            <a:avLst/>
            <a:gdLst>
              <a:gd name="connsiteX0" fmla="*/ 0 w 5402642"/>
              <a:gd name="connsiteY0" fmla="*/ 0 h 693330"/>
              <a:gd name="connsiteX1" fmla="*/ 5402642 w 5402642"/>
              <a:gd name="connsiteY1" fmla="*/ 0 h 693330"/>
              <a:gd name="connsiteX2" fmla="*/ 5402642 w 5402642"/>
              <a:gd name="connsiteY2" fmla="*/ 693330 h 693330"/>
              <a:gd name="connsiteX3" fmla="*/ 0 w 5402642"/>
              <a:gd name="connsiteY3" fmla="*/ 693330 h 693330"/>
              <a:gd name="connsiteX4" fmla="*/ 0 w 5402642"/>
              <a:gd name="connsiteY4" fmla="*/ 0 h 693330"/>
              <a:gd name="connsiteX0" fmla="*/ 8795 w 5411437"/>
              <a:gd name="connsiteY0" fmla="*/ 0 h 693330"/>
              <a:gd name="connsiteX1" fmla="*/ 5411437 w 5411437"/>
              <a:gd name="connsiteY1" fmla="*/ 0 h 693330"/>
              <a:gd name="connsiteX2" fmla="*/ 5411437 w 5411437"/>
              <a:gd name="connsiteY2" fmla="*/ 693330 h 693330"/>
              <a:gd name="connsiteX3" fmla="*/ 8795 w 5411437"/>
              <a:gd name="connsiteY3" fmla="*/ 693330 h 693330"/>
              <a:gd name="connsiteX4" fmla="*/ 0 w 5411437"/>
              <a:gd name="connsiteY4" fmla="*/ 344110 h 693330"/>
              <a:gd name="connsiteX5" fmla="*/ 8795 w 5411437"/>
              <a:gd name="connsiteY5" fmla="*/ 0 h 693330"/>
              <a:gd name="connsiteX0" fmla="*/ 8795 w 5411666"/>
              <a:gd name="connsiteY0" fmla="*/ 0 h 693330"/>
              <a:gd name="connsiteX1" fmla="*/ 5411437 w 5411666"/>
              <a:gd name="connsiteY1" fmla="*/ 0 h 693330"/>
              <a:gd name="connsiteX2" fmla="*/ 5411666 w 5411666"/>
              <a:gd name="connsiteY2" fmla="*/ 330921 h 693330"/>
              <a:gd name="connsiteX3" fmla="*/ 5411437 w 5411666"/>
              <a:gd name="connsiteY3" fmla="*/ 693330 h 693330"/>
              <a:gd name="connsiteX4" fmla="*/ 8795 w 5411666"/>
              <a:gd name="connsiteY4" fmla="*/ 693330 h 693330"/>
              <a:gd name="connsiteX5" fmla="*/ 0 w 5411666"/>
              <a:gd name="connsiteY5" fmla="*/ 344110 h 693330"/>
              <a:gd name="connsiteX6" fmla="*/ 8795 w 5411666"/>
              <a:gd name="connsiteY6" fmla="*/ 0 h 693330"/>
              <a:gd name="connsiteX0" fmla="*/ 8795 w 5411437"/>
              <a:gd name="connsiteY0" fmla="*/ 0 h 693330"/>
              <a:gd name="connsiteX1" fmla="*/ 5411437 w 5411437"/>
              <a:gd name="connsiteY1" fmla="*/ 0 h 693330"/>
              <a:gd name="connsiteX2" fmla="*/ 5266593 w 5411437"/>
              <a:gd name="connsiteY2" fmla="*/ 348506 h 693330"/>
              <a:gd name="connsiteX3" fmla="*/ 5411437 w 5411437"/>
              <a:gd name="connsiteY3" fmla="*/ 693330 h 693330"/>
              <a:gd name="connsiteX4" fmla="*/ 8795 w 5411437"/>
              <a:gd name="connsiteY4" fmla="*/ 693330 h 693330"/>
              <a:gd name="connsiteX5" fmla="*/ 0 w 5411437"/>
              <a:gd name="connsiteY5" fmla="*/ 344110 h 693330"/>
              <a:gd name="connsiteX6" fmla="*/ 8795 w 5411437"/>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30922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642" h="693330">
                <a:moveTo>
                  <a:pt x="0" y="0"/>
                </a:moveTo>
                <a:lnTo>
                  <a:pt x="5402642" y="0"/>
                </a:lnTo>
                <a:cubicBezTo>
                  <a:pt x="5363153" y="123495"/>
                  <a:pt x="5314872" y="225010"/>
                  <a:pt x="5257798" y="348506"/>
                </a:cubicBezTo>
                <a:cubicBezTo>
                  <a:pt x="5310475" y="482497"/>
                  <a:pt x="5349964" y="572527"/>
                  <a:pt x="5402642" y="693330"/>
                </a:cubicBezTo>
                <a:lnTo>
                  <a:pt x="0" y="693330"/>
                </a:lnTo>
                <a:lnTo>
                  <a:pt x="127486" y="34850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51F240E-6D7A-4DA1-A04A-F904468D766D}"/>
              </a:ext>
            </a:extLst>
          </p:cNvPr>
          <p:cNvSpPr>
            <a:spLocks noGrp="1"/>
          </p:cNvSpPr>
          <p:nvPr>
            <p:ph type="body" sz="quarter" idx="11"/>
          </p:nvPr>
        </p:nvSpPr>
        <p:spPr/>
        <p:txBody>
          <a:bodyPr/>
          <a:lstStyle/>
          <a:p>
            <a:r>
              <a:rPr lang="en-US" dirty="0"/>
              <a:t>NAME SURNAME</a:t>
            </a:r>
          </a:p>
        </p:txBody>
      </p:sp>
      <p:sp>
        <p:nvSpPr>
          <p:cNvPr id="5" name="Text Placeholder 4">
            <a:extLst>
              <a:ext uri="{FF2B5EF4-FFF2-40B4-BE49-F238E27FC236}">
                <a16:creationId xmlns:a16="http://schemas.microsoft.com/office/drawing/2014/main" id="{44ADD4F3-885E-47D1-A719-33DFC22436C1}"/>
              </a:ext>
            </a:extLst>
          </p:cNvPr>
          <p:cNvSpPr>
            <a:spLocks noGrp="1"/>
          </p:cNvSpPr>
          <p:nvPr>
            <p:ph type="body" sz="quarter" idx="17"/>
          </p:nvPr>
        </p:nvSpPr>
        <p:spPr/>
        <p:txBody>
          <a:bodyPr/>
          <a:lstStyle/>
          <a:p>
            <a:r>
              <a:rPr lang="en-US" dirty="0"/>
              <a:t>“Lorem Ipsum has been the industry's standard dummy text ever since the 1500s, when an unknown printer took a galley of type and scrambled it to make a type specimen book.”</a:t>
            </a:r>
          </a:p>
        </p:txBody>
      </p:sp>
      <p:grpSp>
        <p:nvGrpSpPr>
          <p:cNvPr id="12" name="Group 11">
            <a:extLst>
              <a:ext uri="{FF2B5EF4-FFF2-40B4-BE49-F238E27FC236}">
                <a16:creationId xmlns:a16="http://schemas.microsoft.com/office/drawing/2014/main" id="{E911830E-8FB8-4B3D-89E2-C1C517496458}"/>
              </a:ext>
            </a:extLst>
          </p:cNvPr>
          <p:cNvGrpSpPr/>
          <p:nvPr/>
        </p:nvGrpSpPr>
        <p:grpSpPr>
          <a:xfrm>
            <a:off x="6782139" y="3314781"/>
            <a:ext cx="2003642" cy="1579911"/>
            <a:chOff x="6782139" y="3192231"/>
            <a:chExt cx="2003642" cy="1579911"/>
          </a:xfrm>
        </p:grpSpPr>
        <p:pic>
          <p:nvPicPr>
            <p:cNvPr id="7" name="Graphic 6">
              <a:extLst>
                <a:ext uri="{FF2B5EF4-FFF2-40B4-BE49-F238E27FC236}">
                  <a16:creationId xmlns:a16="http://schemas.microsoft.com/office/drawing/2014/main" id="{555BFDE9-3A1C-4296-998E-17804E986E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82139" y="3722616"/>
              <a:ext cx="2003642" cy="1049526"/>
            </a:xfrm>
            <a:prstGeom prst="rect">
              <a:avLst/>
            </a:prstGeom>
          </p:spPr>
        </p:pic>
        <p:pic>
          <p:nvPicPr>
            <p:cNvPr id="8" name="Graphic 7">
              <a:extLst>
                <a:ext uri="{FF2B5EF4-FFF2-40B4-BE49-F238E27FC236}">
                  <a16:creationId xmlns:a16="http://schemas.microsoft.com/office/drawing/2014/main" id="{035D99F3-2D66-4EA2-ADFD-7EC0D433BC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09444" y="3581200"/>
              <a:ext cx="305763" cy="282831"/>
            </a:xfrm>
            <a:prstGeom prst="rect">
              <a:avLst/>
            </a:prstGeom>
          </p:spPr>
        </p:pic>
        <p:pic>
          <p:nvPicPr>
            <p:cNvPr id="9" name="Graphic 8">
              <a:extLst>
                <a:ext uri="{FF2B5EF4-FFF2-40B4-BE49-F238E27FC236}">
                  <a16:creationId xmlns:a16="http://schemas.microsoft.com/office/drawing/2014/main" id="{0F09FA75-A583-4C20-A343-3CBAD4D156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06508" y="3192232"/>
              <a:ext cx="305763" cy="314891"/>
            </a:xfrm>
            <a:prstGeom prst="rect">
              <a:avLst/>
            </a:prstGeom>
          </p:spPr>
        </p:pic>
        <p:pic>
          <p:nvPicPr>
            <p:cNvPr id="10" name="Graphic 9">
              <a:extLst>
                <a:ext uri="{FF2B5EF4-FFF2-40B4-BE49-F238E27FC236}">
                  <a16:creationId xmlns:a16="http://schemas.microsoft.com/office/drawing/2014/main" id="{021F231A-5DA6-4A6C-BF2C-02875641BF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458674">
              <a:off x="6871703" y="3581201"/>
              <a:ext cx="305763" cy="282831"/>
            </a:xfrm>
            <a:prstGeom prst="rect">
              <a:avLst/>
            </a:prstGeom>
          </p:spPr>
        </p:pic>
        <p:pic>
          <p:nvPicPr>
            <p:cNvPr id="11" name="Graphic 10">
              <a:extLst>
                <a:ext uri="{FF2B5EF4-FFF2-40B4-BE49-F238E27FC236}">
                  <a16:creationId xmlns:a16="http://schemas.microsoft.com/office/drawing/2014/main" id="{820BC3DA-FAA2-4D4A-8D1D-EADC8A9E00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458674">
              <a:off x="7314492" y="3192231"/>
              <a:ext cx="305763" cy="314891"/>
            </a:xfrm>
            <a:prstGeom prst="rect">
              <a:avLst/>
            </a:prstGeom>
          </p:spPr>
        </p:pic>
      </p:grpSp>
      <p:grpSp>
        <p:nvGrpSpPr>
          <p:cNvPr id="19" name="Group 18">
            <a:extLst>
              <a:ext uri="{FF2B5EF4-FFF2-40B4-BE49-F238E27FC236}">
                <a16:creationId xmlns:a16="http://schemas.microsoft.com/office/drawing/2014/main" id="{67CBEB77-A241-49A7-B242-B6F67113B7FE}"/>
              </a:ext>
            </a:extLst>
          </p:cNvPr>
          <p:cNvGrpSpPr/>
          <p:nvPr/>
        </p:nvGrpSpPr>
        <p:grpSpPr>
          <a:xfrm>
            <a:off x="467488" y="-1388034"/>
            <a:ext cx="839297" cy="3810723"/>
            <a:chOff x="381637" y="-106638"/>
            <a:chExt cx="582924" cy="2646694"/>
          </a:xfrm>
        </p:grpSpPr>
        <p:pic>
          <p:nvPicPr>
            <p:cNvPr id="14" name="Graphic 13">
              <a:extLst>
                <a:ext uri="{FF2B5EF4-FFF2-40B4-BE49-F238E27FC236}">
                  <a16:creationId xmlns:a16="http://schemas.microsoft.com/office/drawing/2014/main" id="{B1D51962-1180-4509-BA24-F0FFB7F7C5A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1637" y="1107034"/>
              <a:ext cx="582924" cy="1433022"/>
            </a:xfrm>
            <a:prstGeom prst="rect">
              <a:avLst/>
            </a:prstGeom>
          </p:spPr>
        </p:pic>
        <p:sp>
          <p:nvSpPr>
            <p:cNvPr id="16" name="Freeform: Shape 15">
              <a:extLst>
                <a:ext uri="{FF2B5EF4-FFF2-40B4-BE49-F238E27FC236}">
                  <a16:creationId xmlns:a16="http://schemas.microsoft.com/office/drawing/2014/main" id="{0B967D91-3B98-4879-9CAE-45ED01264253}"/>
                </a:ext>
              </a:extLst>
            </p:cNvPr>
            <p:cNvSpPr/>
            <p:nvPr userDrawn="1"/>
          </p:nvSpPr>
          <p:spPr>
            <a:xfrm>
              <a:off x="635199" y="-106638"/>
              <a:ext cx="142973" cy="1233598"/>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246722"/>
                <a:gd name="connsiteY0" fmla="*/ 0 h 1219950"/>
                <a:gd name="connsiteX1" fmla="*/ 223058 w 246722"/>
                <a:gd name="connsiteY1" fmla="*/ 1219950 h 1219950"/>
                <a:gd name="connsiteX0" fmla="*/ 0 w 142973"/>
                <a:gd name="connsiteY0" fmla="*/ 0 h 1233598"/>
                <a:gd name="connsiteX1" fmla="*/ 107052 w 142973"/>
                <a:gd name="connsiteY1" fmla="*/ 1233598 h 1233598"/>
              </a:gdLst>
              <a:ahLst/>
              <a:cxnLst>
                <a:cxn ang="0">
                  <a:pos x="connsiteX0" y="connsiteY0"/>
                </a:cxn>
                <a:cxn ang="0">
                  <a:pos x="connsiteX1" y="connsiteY1"/>
                </a:cxn>
              </a:cxnLst>
              <a:rect l="l" t="t" r="r" b="b"/>
              <a:pathLst>
                <a:path w="142973" h="1233598">
                  <a:moveTo>
                    <a:pt x="0" y="0"/>
                  </a:moveTo>
                  <a:cubicBezTo>
                    <a:pt x="68270" y="161323"/>
                    <a:pt x="209091" y="747875"/>
                    <a:pt x="107052" y="123359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8369EBF9-F7BA-4C6A-BAEF-A6F0E7CE891E}"/>
              </a:ext>
            </a:extLst>
          </p:cNvPr>
          <p:cNvGrpSpPr/>
          <p:nvPr/>
        </p:nvGrpSpPr>
        <p:grpSpPr>
          <a:xfrm>
            <a:off x="7877474" y="-962026"/>
            <a:ext cx="1084627" cy="3167395"/>
            <a:chOff x="7877474" y="-811197"/>
            <a:chExt cx="1084627" cy="3167395"/>
          </a:xfrm>
        </p:grpSpPr>
        <p:grpSp>
          <p:nvGrpSpPr>
            <p:cNvPr id="25" name="Group 24">
              <a:extLst>
                <a:ext uri="{FF2B5EF4-FFF2-40B4-BE49-F238E27FC236}">
                  <a16:creationId xmlns:a16="http://schemas.microsoft.com/office/drawing/2014/main" id="{B5597C84-0CA9-4063-954D-86F7A06071BE}"/>
                </a:ext>
              </a:extLst>
            </p:cNvPr>
            <p:cNvGrpSpPr/>
            <p:nvPr/>
          </p:nvGrpSpPr>
          <p:grpSpPr>
            <a:xfrm rot="214046">
              <a:off x="8193193" y="-132535"/>
              <a:ext cx="768908" cy="2488733"/>
              <a:chOff x="8166064" y="-132499"/>
              <a:chExt cx="768908" cy="2488733"/>
            </a:xfrm>
          </p:grpSpPr>
          <p:pic>
            <p:nvPicPr>
              <p:cNvPr id="21" name="Graphic 20">
                <a:extLst>
                  <a:ext uri="{FF2B5EF4-FFF2-40B4-BE49-F238E27FC236}">
                    <a16:creationId xmlns:a16="http://schemas.microsoft.com/office/drawing/2014/main" id="{99841274-6A46-4A53-AEE7-EAEFACB47C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8166064" y="1318819"/>
                <a:ext cx="768908" cy="1037415"/>
              </a:xfrm>
              <a:prstGeom prst="rect">
                <a:avLst/>
              </a:prstGeom>
            </p:spPr>
          </p:pic>
          <p:sp>
            <p:nvSpPr>
              <p:cNvPr id="22" name="Freeform: Shape 21">
                <a:extLst>
                  <a:ext uri="{FF2B5EF4-FFF2-40B4-BE49-F238E27FC236}">
                    <a16:creationId xmlns:a16="http://schemas.microsoft.com/office/drawing/2014/main" id="{D7996CB1-659D-4636-B831-9B7FEF26E716}"/>
                  </a:ext>
                </a:extLst>
              </p:cNvPr>
              <p:cNvSpPr/>
              <p:nvPr/>
            </p:nvSpPr>
            <p:spPr>
              <a:xfrm flipH="1">
                <a:off x="8463715" y="-132499"/>
                <a:ext cx="72736" cy="1476749"/>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121784"/>
                  <a:gd name="connsiteY0" fmla="*/ 0 h 1220445"/>
                  <a:gd name="connsiteX1" fmla="*/ 81344 w 121784"/>
                  <a:gd name="connsiteY1" fmla="*/ 1220445 h 1220445"/>
                  <a:gd name="connsiteX0" fmla="*/ 2316 w 111852"/>
                  <a:gd name="connsiteY0" fmla="*/ 0 h 1220445"/>
                  <a:gd name="connsiteX1" fmla="*/ 83660 w 111852"/>
                  <a:gd name="connsiteY1" fmla="*/ 1220445 h 1220445"/>
                  <a:gd name="connsiteX0" fmla="*/ 2316 w 111852"/>
                  <a:gd name="connsiteY0" fmla="*/ 0 h 1220445"/>
                  <a:gd name="connsiteX1" fmla="*/ 83660 w 111852"/>
                  <a:gd name="connsiteY1" fmla="*/ 1220445 h 1220445"/>
                  <a:gd name="connsiteX0" fmla="*/ 5675 w 87019"/>
                  <a:gd name="connsiteY0" fmla="*/ 0 h 1220445"/>
                  <a:gd name="connsiteX1" fmla="*/ 87019 w 87019"/>
                  <a:gd name="connsiteY1" fmla="*/ 1220445 h 1220445"/>
                  <a:gd name="connsiteX0" fmla="*/ 5675 w 87019"/>
                  <a:gd name="connsiteY0" fmla="*/ 0 h 1220445"/>
                  <a:gd name="connsiteX1" fmla="*/ 87019 w 87019"/>
                  <a:gd name="connsiteY1" fmla="*/ 1220445 h 1220445"/>
                  <a:gd name="connsiteX0" fmla="*/ 0 w 81344"/>
                  <a:gd name="connsiteY0" fmla="*/ 0 h 1220445"/>
                  <a:gd name="connsiteX1" fmla="*/ 81344 w 81344"/>
                  <a:gd name="connsiteY1" fmla="*/ 1220445 h 1220445"/>
                  <a:gd name="connsiteX0" fmla="*/ 0 w 81344"/>
                  <a:gd name="connsiteY0" fmla="*/ 0 h 1220445"/>
                  <a:gd name="connsiteX1" fmla="*/ 81344 w 81344"/>
                  <a:gd name="connsiteY1" fmla="*/ 1220445 h 1220445"/>
                  <a:gd name="connsiteX0" fmla="*/ 0 w 89316"/>
                  <a:gd name="connsiteY0" fmla="*/ 0 h 1220445"/>
                  <a:gd name="connsiteX1" fmla="*/ 81344 w 89316"/>
                  <a:gd name="connsiteY1" fmla="*/ 1220445 h 1220445"/>
                  <a:gd name="connsiteX0" fmla="*/ 41553 w 60055"/>
                  <a:gd name="connsiteY0" fmla="*/ 0 h 1221892"/>
                  <a:gd name="connsiteX1" fmla="*/ 0 w 60055"/>
                  <a:gd name="connsiteY1" fmla="*/ 1221892 h 1221892"/>
                  <a:gd name="connsiteX0" fmla="*/ 41553 w 48627"/>
                  <a:gd name="connsiteY0" fmla="*/ 0 h 1221892"/>
                  <a:gd name="connsiteX1" fmla="*/ 0 w 48627"/>
                  <a:gd name="connsiteY1" fmla="*/ 1221892 h 1221892"/>
                  <a:gd name="connsiteX0" fmla="*/ 41553 w 48627"/>
                  <a:gd name="connsiteY0" fmla="*/ 0 h 1221892"/>
                  <a:gd name="connsiteX1" fmla="*/ 0 w 48627"/>
                  <a:gd name="connsiteY1" fmla="*/ 1221892 h 1221892"/>
                  <a:gd name="connsiteX0" fmla="*/ 68018 w 72736"/>
                  <a:gd name="connsiteY0" fmla="*/ 0 h 1197575"/>
                  <a:gd name="connsiteX1" fmla="*/ 0 w 72736"/>
                  <a:gd name="connsiteY1" fmla="*/ 1197575 h 1197575"/>
                </a:gdLst>
                <a:ahLst/>
                <a:cxnLst>
                  <a:cxn ang="0">
                    <a:pos x="connsiteX0" y="connsiteY0"/>
                  </a:cxn>
                  <a:cxn ang="0">
                    <a:pos x="connsiteX1" y="connsiteY1"/>
                  </a:cxn>
                </a:cxnLst>
                <a:rect l="l" t="t" r="r" b="b"/>
                <a:pathLst>
                  <a:path w="72736" h="1197575">
                    <a:moveTo>
                      <a:pt x="68018" y="0"/>
                    </a:moveTo>
                    <a:cubicBezTo>
                      <a:pt x="89878" y="396423"/>
                      <a:pt x="30385" y="1152483"/>
                      <a:pt x="0" y="119757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CCE10300-69D0-4C24-A498-8457DA034093}"/>
                </a:ext>
              </a:extLst>
            </p:cNvPr>
            <p:cNvGrpSpPr/>
            <p:nvPr/>
          </p:nvGrpSpPr>
          <p:grpSpPr>
            <a:xfrm rot="20886599">
              <a:off x="7877474" y="-811197"/>
              <a:ext cx="702825" cy="2152942"/>
              <a:chOff x="7896785" y="-828208"/>
              <a:chExt cx="702825" cy="2152942"/>
            </a:xfrm>
          </p:grpSpPr>
          <p:pic>
            <p:nvPicPr>
              <p:cNvPr id="23" name="Graphic 22">
                <a:extLst>
                  <a:ext uri="{FF2B5EF4-FFF2-40B4-BE49-F238E27FC236}">
                    <a16:creationId xmlns:a16="http://schemas.microsoft.com/office/drawing/2014/main" id="{649BE239-2118-41AE-8E56-237BE331F2F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7896785" y="379953"/>
                <a:ext cx="702825" cy="944781"/>
              </a:xfrm>
              <a:prstGeom prst="rect">
                <a:avLst/>
              </a:prstGeom>
            </p:spPr>
          </p:pic>
          <p:sp>
            <p:nvSpPr>
              <p:cNvPr id="24" name="Freeform: Shape 23">
                <a:extLst>
                  <a:ext uri="{FF2B5EF4-FFF2-40B4-BE49-F238E27FC236}">
                    <a16:creationId xmlns:a16="http://schemas.microsoft.com/office/drawing/2014/main" id="{7CB859CF-57AC-4A4A-A9E9-FC96A47C596A}"/>
                  </a:ext>
                </a:extLst>
              </p:cNvPr>
              <p:cNvSpPr/>
              <p:nvPr/>
            </p:nvSpPr>
            <p:spPr>
              <a:xfrm rot="772990">
                <a:off x="8271126" y="-828208"/>
                <a:ext cx="223058" cy="1219950"/>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246722"/>
                  <a:gd name="connsiteY0" fmla="*/ 0 h 1219950"/>
                  <a:gd name="connsiteX1" fmla="*/ 223058 w 246722"/>
                  <a:gd name="connsiteY1" fmla="*/ 1219950 h 1219950"/>
                  <a:gd name="connsiteX0" fmla="*/ 0 w 223058"/>
                  <a:gd name="connsiteY0" fmla="*/ 0 h 1219950"/>
                  <a:gd name="connsiteX1" fmla="*/ 223058 w 223058"/>
                  <a:gd name="connsiteY1" fmla="*/ 1219950 h 1219950"/>
                </a:gdLst>
                <a:ahLst/>
                <a:cxnLst>
                  <a:cxn ang="0">
                    <a:pos x="connsiteX0" y="connsiteY0"/>
                  </a:cxn>
                  <a:cxn ang="0">
                    <a:pos x="connsiteX1" y="connsiteY1"/>
                  </a:cxn>
                </a:cxnLst>
                <a:rect l="l" t="t" r="r" b="b"/>
                <a:pathLst>
                  <a:path w="223058" h="1219950">
                    <a:moveTo>
                      <a:pt x="0" y="0"/>
                    </a:moveTo>
                    <a:cubicBezTo>
                      <a:pt x="68270" y="161323"/>
                      <a:pt x="217707" y="729779"/>
                      <a:pt x="223058" y="12199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8" name="Graphic 27">
            <a:extLst>
              <a:ext uri="{FF2B5EF4-FFF2-40B4-BE49-F238E27FC236}">
                <a16:creationId xmlns:a16="http://schemas.microsoft.com/office/drawing/2014/main" id="{31033C90-BA66-44B1-A26F-DE87953F049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77660" y="276929"/>
            <a:ext cx="437172" cy="437172"/>
          </a:xfrm>
          <a:prstGeom prst="rect">
            <a:avLst/>
          </a:prstGeom>
        </p:spPr>
      </p:pic>
      <p:grpSp>
        <p:nvGrpSpPr>
          <p:cNvPr id="29" name="Group 28">
            <a:extLst>
              <a:ext uri="{FF2B5EF4-FFF2-40B4-BE49-F238E27FC236}">
                <a16:creationId xmlns:a16="http://schemas.microsoft.com/office/drawing/2014/main" id="{7E121A84-01A2-40C3-8E6A-C30ABD8F2987}"/>
              </a:ext>
            </a:extLst>
          </p:cNvPr>
          <p:cNvGrpSpPr/>
          <p:nvPr/>
        </p:nvGrpSpPr>
        <p:grpSpPr>
          <a:xfrm>
            <a:off x="5614108" y="4585779"/>
            <a:ext cx="858281" cy="437172"/>
            <a:chOff x="359351" y="4372149"/>
            <a:chExt cx="858281" cy="437172"/>
          </a:xfrm>
          <a:solidFill>
            <a:schemeClr val="bg1">
              <a:lumMod val="90000"/>
            </a:schemeClr>
          </a:solidFill>
        </p:grpSpPr>
        <p:pic>
          <p:nvPicPr>
            <p:cNvPr id="30" name="Graphic 29">
              <a:extLst>
                <a:ext uri="{FF2B5EF4-FFF2-40B4-BE49-F238E27FC236}">
                  <a16:creationId xmlns:a16="http://schemas.microsoft.com/office/drawing/2014/main" id="{3C63E6AC-92AC-478F-AFA9-C34EE0289B2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59351" y="4372149"/>
              <a:ext cx="437172" cy="437172"/>
            </a:xfrm>
            <a:prstGeom prst="rect">
              <a:avLst/>
            </a:prstGeom>
          </p:spPr>
        </p:pic>
        <p:pic>
          <p:nvPicPr>
            <p:cNvPr id="31" name="Graphic 30">
              <a:extLst>
                <a:ext uri="{FF2B5EF4-FFF2-40B4-BE49-F238E27FC236}">
                  <a16:creationId xmlns:a16="http://schemas.microsoft.com/office/drawing/2014/main" id="{37D5AD76-FDC4-4DB5-A520-0EA638A2ACB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80460" y="4372149"/>
              <a:ext cx="437172" cy="437172"/>
            </a:xfrm>
            <a:prstGeom prst="rect">
              <a:avLst/>
            </a:prstGeom>
          </p:spPr>
        </p:pic>
      </p:grpSp>
      <p:pic>
        <p:nvPicPr>
          <p:cNvPr id="33" name="Graphic 32">
            <a:extLst>
              <a:ext uri="{FF2B5EF4-FFF2-40B4-BE49-F238E27FC236}">
                <a16:creationId xmlns:a16="http://schemas.microsoft.com/office/drawing/2014/main" id="{BCD535B6-8BC5-44C1-B1A9-9F939F0EFF9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58645" y="268574"/>
            <a:ext cx="947006" cy="516548"/>
          </a:xfrm>
          <a:prstGeom prst="rect">
            <a:avLst/>
          </a:prstGeom>
        </p:spPr>
      </p:pic>
      <p:pic>
        <p:nvPicPr>
          <p:cNvPr id="35" name="Graphic 34">
            <a:extLst>
              <a:ext uri="{FF2B5EF4-FFF2-40B4-BE49-F238E27FC236}">
                <a16:creationId xmlns:a16="http://schemas.microsoft.com/office/drawing/2014/main" id="{E16E8FCD-60F7-4501-9FE8-B0875A58927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86896" y="2598649"/>
            <a:ext cx="856621" cy="453505"/>
          </a:xfrm>
          <a:prstGeom prst="rect">
            <a:avLst/>
          </a:prstGeom>
        </p:spPr>
      </p:pic>
      <p:grpSp>
        <p:nvGrpSpPr>
          <p:cNvPr id="36" name="Group 35">
            <a:extLst>
              <a:ext uri="{FF2B5EF4-FFF2-40B4-BE49-F238E27FC236}">
                <a16:creationId xmlns:a16="http://schemas.microsoft.com/office/drawing/2014/main" id="{5D32B314-3B84-40C3-B61A-CDD4DF4A21C0}"/>
              </a:ext>
            </a:extLst>
          </p:cNvPr>
          <p:cNvGrpSpPr/>
          <p:nvPr/>
        </p:nvGrpSpPr>
        <p:grpSpPr>
          <a:xfrm>
            <a:off x="130963" y="2523340"/>
            <a:ext cx="359108" cy="625774"/>
            <a:chOff x="5346928" y="3440355"/>
            <a:chExt cx="359108" cy="625774"/>
          </a:xfrm>
        </p:grpSpPr>
        <p:pic>
          <p:nvPicPr>
            <p:cNvPr id="37" name="Graphic 36">
              <a:extLst>
                <a:ext uri="{FF2B5EF4-FFF2-40B4-BE49-F238E27FC236}">
                  <a16:creationId xmlns:a16="http://schemas.microsoft.com/office/drawing/2014/main" id="{BA89B8BB-A23C-4D05-9387-60CA4B4876D4}"/>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533653" y="3440355"/>
              <a:ext cx="172383" cy="181002"/>
            </a:xfrm>
            <a:prstGeom prst="rect">
              <a:avLst/>
            </a:prstGeom>
          </p:spPr>
        </p:pic>
        <p:pic>
          <p:nvPicPr>
            <p:cNvPr id="38" name="Graphic 37">
              <a:extLst>
                <a:ext uri="{FF2B5EF4-FFF2-40B4-BE49-F238E27FC236}">
                  <a16:creationId xmlns:a16="http://schemas.microsoft.com/office/drawing/2014/main" id="{83AB5EA5-A5AD-4963-AF7E-1891E2BD7D62}"/>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346928" y="3779567"/>
              <a:ext cx="272917" cy="286562"/>
            </a:xfrm>
            <a:prstGeom prst="rect">
              <a:avLst/>
            </a:prstGeom>
          </p:spPr>
        </p:pic>
      </p:grpSp>
      <p:pic>
        <p:nvPicPr>
          <p:cNvPr id="42" name="Graphic 41">
            <a:extLst>
              <a:ext uri="{FF2B5EF4-FFF2-40B4-BE49-F238E27FC236}">
                <a16:creationId xmlns:a16="http://schemas.microsoft.com/office/drawing/2014/main" id="{701F3508-4003-43DA-9F39-2F7E517746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96624" y="168360"/>
            <a:ext cx="437172" cy="437172"/>
          </a:xfrm>
          <a:prstGeom prst="rect">
            <a:avLst/>
          </a:prstGeom>
        </p:spPr>
      </p:pic>
      <p:grpSp>
        <p:nvGrpSpPr>
          <p:cNvPr id="3" name="Group 2">
            <a:extLst>
              <a:ext uri="{FF2B5EF4-FFF2-40B4-BE49-F238E27FC236}">
                <a16:creationId xmlns:a16="http://schemas.microsoft.com/office/drawing/2014/main" id="{C8445912-4F1B-4301-BD8E-898F93B4AF34}"/>
              </a:ext>
            </a:extLst>
          </p:cNvPr>
          <p:cNvGrpSpPr/>
          <p:nvPr/>
        </p:nvGrpSpPr>
        <p:grpSpPr>
          <a:xfrm>
            <a:off x="154813" y="3171833"/>
            <a:ext cx="1880722" cy="1724877"/>
            <a:chOff x="154813" y="3171833"/>
            <a:chExt cx="1880722" cy="1724877"/>
          </a:xfrm>
        </p:grpSpPr>
        <p:pic>
          <p:nvPicPr>
            <p:cNvPr id="32" name="Graphic 31">
              <a:extLst>
                <a:ext uri="{FF2B5EF4-FFF2-40B4-BE49-F238E27FC236}">
                  <a16:creationId xmlns:a16="http://schemas.microsoft.com/office/drawing/2014/main" id="{574942C6-2C2F-4C23-9BDE-BD31CFA5C03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4813" y="3986581"/>
              <a:ext cx="437172" cy="437172"/>
            </a:xfrm>
            <a:prstGeom prst="rect">
              <a:avLst/>
            </a:prstGeom>
          </p:spPr>
        </p:pic>
        <p:pic>
          <p:nvPicPr>
            <p:cNvPr id="34" name="Graphic 33">
              <a:extLst>
                <a:ext uri="{FF2B5EF4-FFF2-40B4-BE49-F238E27FC236}">
                  <a16:creationId xmlns:a16="http://schemas.microsoft.com/office/drawing/2014/main" id="{9B25ED41-9546-4F52-81B3-175025FAFC2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00141" y="4384226"/>
              <a:ext cx="612783" cy="415446"/>
            </a:xfrm>
            <a:prstGeom prst="rect">
              <a:avLst/>
            </a:prstGeom>
          </p:spPr>
        </p:pic>
        <p:pic>
          <p:nvPicPr>
            <p:cNvPr id="40" name="Graphic 39">
              <a:extLst>
                <a:ext uri="{FF2B5EF4-FFF2-40B4-BE49-F238E27FC236}">
                  <a16:creationId xmlns:a16="http://schemas.microsoft.com/office/drawing/2014/main" id="{B45EAFDC-8EEF-4A89-B754-5F99688AA58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19069" y="3171833"/>
              <a:ext cx="681931" cy="563728"/>
            </a:xfrm>
            <a:prstGeom prst="rect">
              <a:avLst/>
            </a:prstGeom>
          </p:spPr>
        </p:pic>
        <p:pic>
          <p:nvPicPr>
            <p:cNvPr id="39" name="Graphic 38">
              <a:extLst>
                <a:ext uri="{FF2B5EF4-FFF2-40B4-BE49-F238E27FC236}">
                  <a16:creationId xmlns:a16="http://schemas.microsoft.com/office/drawing/2014/main" id="{8F1BD40C-9AD2-420A-8C7E-81457C49DC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88529" y="3689910"/>
              <a:ext cx="947006" cy="516548"/>
            </a:xfrm>
            <a:prstGeom prst="rect">
              <a:avLst/>
            </a:prstGeom>
          </p:spPr>
        </p:pic>
        <p:grpSp>
          <p:nvGrpSpPr>
            <p:cNvPr id="2" name="Group 1">
              <a:extLst>
                <a:ext uri="{FF2B5EF4-FFF2-40B4-BE49-F238E27FC236}">
                  <a16:creationId xmlns:a16="http://schemas.microsoft.com/office/drawing/2014/main" id="{614465C5-8B79-4C22-8304-CEC9F78D2FCA}"/>
                </a:ext>
              </a:extLst>
            </p:cNvPr>
            <p:cNvGrpSpPr/>
            <p:nvPr/>
          </p:nvGrpSpPr>
          <p:grpSpPr>
            <a:xfrm>
              <a:off x="1378703" y="4383411"/>
              <a:ext cx="609888" cy="513299"/>
              <a:chOff x="1378703" y="4383411"/>
              <a:chExt cx="609888" cy="513299"/>
            </a:xfrm>
          </p:grpSpPr>
          <p:pic>
            <p:nvPicPr>
              <p:cNvPr id="45" name="Graphic 44">
                <a:extLst>
                  <a:ext uri="{FF2B5EF4-FFF2-40B4-BE49-F238E27FC236}">
                    <a16:creationId xmlns:a16="http://schemas.microsoft.com/office/drawing/2014/main" id="{CE3ECBC2-53F7-46DC-84FF-A2EFCAF798ED}"/>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677660" y="4585779"/>
                <a:ext cx="310931" cy="310931"/>
              </a:xfrm>
              <a:prstGeom prst="rect">
                <a:avLst/>
              </a:prstGeom>
            </p:spPr>
          </p:pic>
          <p:pic>
            <p:nvPicPr>
              <p:cNvPr id="46" name="Graphic 45">
                <a:extLst>
                  <a:ext uri="{FF2B5EF4-FFF2-40B4-BE49-F238E27FC236}">
                    <a16:creationId xmlns:a16="http://schemas.microsoft.com/office/drawing/2014/main" id="{ED15A6BA-63C5-42D1-B4B7-8B1B64C9966C}"/>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1397614">
                <a:off x="1378703" y="4383411"/>
                <a:ext cx="174913" cy="174913"/>
              </a:xfrm>
              <a:prstGeom prst="rect">
                <a:avLst/>
              </a:prstGeom>
            </p:spPr>
          </p:pic>
        </p:grpSp>
      </p:grpSp>
    </p:spTree>
    <p:extLst>
      <p:ext uri="{BB962C8B-B14F-4D97-AF65-F5344CB8AC3E}">
        <p14:creationId xmlns:p14="http://schemas.microsoft.com/office/powerpoint/2010/main" val="446382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B08AE9C1-43C1-460E-BA08-23DC72E48C71}"/>
              </a:ext>
            </a:extLst>
          </p:cNvPr>
          <p:cNvSpPr/>
          <p:nvPr/>
        </p:nvSpPr>
        <p:spPr>
          <a:xfrm>
            <a:off x="5731498" y="0"/>
            <a:ext cx="341250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91E27D14-9F01-4C72-BDE3-A5EF31574790}"/>
              </a:ext>
            </a:extLst>
          </p:cNvPr>
          <p:cNvGrpSpPr/>
          <p:nvPr/>
        </p:nvGrpSpPr>
        <p:grpSpPr>
          <a:xfrm>
            <a:off x="5086007" y="3544349"/>
            <a:ext cx="1291050" cy="1291050"/>
            <a:chOff x="5086057" y="484696"/>
            <a:chExt cx="1291050" cy="1291050"/>
          </a:xfrm>
        </p:grpSpPr>
        <p:sp>
          <p:nvSpPr>
            <p:cNvPr id="53" name="Freeform: Shape 52">
              <a:extLst>
                <a:ext uri="{FF2B5EF4-FFF2-40B4-BE49-F238E27FC236}">
                  <a16:creationId xmlns:a16="http://schemas.microsoft.com/office/drawing/2014/main" id="{A14C04CC-F1FD-404A-A81C-1CF7D4AB71F4}"/>
                </a:ext>
              </a:extLst>
            </p:cNvPr>
            <p:cNvSpPr/>
            <p:nvPr/>
          </p:nvSpPr>
          <p:spPr>
            <a:xfrm>
              <a:off x="5731484" y="484696"/>
              <a:ext cx="645623" cy="1291050"/>
            </a:xfrm>
            <a:custGeom>
              <a:avLst/>
              <a:gdLst>
                <a:gd name="connsiteX0" fmla="*/ 98 w 645623"/>
                <a:gd name="connsiteY0" fmla="*/ 0 h 1291050"/>
                <a:gd name="connsiteX1" fmla="*/ 645623 w 645623"/>
                <a:gd name="connsiteY1" fmla="*/ 645525 h 1291050"/>
                <a:gd name="connsiteX2" fmla="*/ 98 w 645623"/>
                <a:gd name="connsiteY2" fmla="*/ 1291050 h 1291050"/>
                <a:gd name="connsiteX3" fmla="*/ 0 w 645623"/>
                <a:gd name="connsiteY3" fmla="*/ 1291040 h 1291050"/>
                <a:gd name="connsiteX4" fmla="*/ 0 w 645623"/>
                <a:gd name="connsiteY4" fmla="*/ 10 h 1291050"/>
                <a:gd name="connsiteX5" fmla="*/ 98 w 645623"/>
                <a:gd name="connsiteY5" fmla="*/ 0 h 12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623" h="1291050">
                  <a:moveTo>
                    <a:pt x="98" y="0"/>
                  </a:moveTo>
                  <a:cubicBezTo>
                    <a:pt x="356612" y="0"/>
                    <a:pt x="645623" y="289011"/>
                    <a:pt x="645623" y="645525"/>
                  </a:cubicBezTo>
                  <a:cubicBezTo>
                    <a:pt x="645623" y="1002039"/>
                    <a:pt x="356612" y="1291050"/>
                    <a:pt x="98" y="1291050"/>
                  </a:cubicBezTo>
                  <a:lnTo>
                    <a:pt x="0" y="1291040"/>
                  </a:lnTo>
                  <a:lnTo>
                    <a:pt x="0" y="10"/>
                  </a:lnTo>
                  <a:lnTo>
                    <a:pt x="9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A76302ED-BE78-4E7D-8B03-901F73A3D5D6}"/>
                </a:ext>
              </a:extLst>
            </p:cNvPr>
            <p:cNvSpPr/>
            <p:nvPr/>
          </p:nvSpPr>
          <p:spPr>
            <a:xfrm>
              <a:off x="5086057" y="484706"/>
              <a:ext cx="645427" cy="1291030"/>
            </a:xfrm>
            <a:custGeom>
              <a:avLst/>
              <a:gdLst>
                <a:gd name="connsiteX0" fmla="*/ 645427 w 645427"/>
                <a:gd name="connsiteY0" fmla="*/ 0 h 1291030"/>
                <a:gd name="connsiteX1" fmla="*/ 645427 w 645427"/>
                <a:gd name="connsiteY1" fmla="*/ 1291030 h 1291030"/>
                <a:gd name="connsiteX2" fmla="*/ 515429 w 645427"/>
                <a:gd name="connsiteY2" fmla="*/ 1277925 h 1291030"/>
                <a:gd name="connsiteX3" fmla="*/ 0 w 645427"/>
                <a:gd name="connsiteY3" fmla="*/ 645515 h 1291030"/>
                <a:gd name="connsiteX4" fmla="*/ 515429 w 645427"/>
                <a:gd name="connsiteY4" fmla="*/ 13105 h 1291030"/>
                <a:gd name="connsiteX5" fmla="*/ 645427 w 645427"/>
                <a:gd name="connsiteY5" fmla="*/ 0 h 129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427" h="1291030">
                  <a:moveTo>
                    <a:pt x="645427" y="0"/>
                  </a:moveTo>
                  <a:lnTo>
                    <a:pt x="645427" y="1291030"/>
                  </a:lnTo>
                  <a:lnTo>
                    <a:pt x="515429" y="1277925"/>
                  </a:lnTo>
                  <a:cubicBezTo>
                    <a:pt x="221274" y="1217733"/>
                    <a:pt x="0" y="957465"/>
                    <a:pt x="0" y="645515"/>
                  </a:cubicBezTo>
                  <a:cubicBezTo>
                    <a:pt x="0" y="333565"/>
                    <a:pt x="221274" y="73298"/>
                    <a:pt x="515429" y="13105"/>
                  </a:cubicBezTo>
                  <a:lnTo>
                    <a:pt x="64542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9" name="Group 48">
            <a:extLst>
              <a:ext uri="{FF2B5EF4-FFF2-40B4-BE49-F238E27FC236}">
                <a16:creationId xmlns:a16="http://schemas.microsoft.com/office/drawing/2014/main" id="{CDFB3F63-AD7B-49BB-A7D7-4D87FDB15E7F}"/>
              </a:ext>
            </a:extLst>
          </p:cNvPr>
          <p:cNvGrpSpPr/>
          <p:nvPr/>
        </p:nvGrpSpPr>
        <p:grpSpPr>
          <a:xfrm>
            <a:off x="5086007" y="2014042"/>
            <a:ext cx="1291050" cy="1291050"/>
            <a:chOff x="5086057" y="484696"/>
            <a:chExt cx="1291050" cy="1291050"/>
          </a:xfrm>
        </p:grpSpPr>
        <p:sp>
          <p:nvSpPr>
            <p:cNvPr id="50" name="Freeform: Shape 49">
              <a:extLst>
                <a:ext uri="{FF2B5EF4-FFF2-40B4-BE49-F238E27FC236}">
                  <a16:creationId xmlns:a16="http://schemas.microsoft.com/office/drawing/2014/main" id="{BAE56257-8410-4B31-A8E1-20DAFECD1CD4}"/>
                </a:ext>
              </a:extLst>
            </p:cNvPr>
            <p:cNvSpPr/>
            <p:nvPr/>
          </p:nvSpPr>
          <p:spPr>
            <a:xfrm>
              <a:off x="5731484" y="484696"/>
              <a:ext cx="645623" cy="1291050"/>
            </a:xfrm>
            <a:custGeom>
              <a:avLst/>
              <a:gdLst>
                <a:gd name="connsiteX0" fmla="*/ 98 w 645623"/>
                <a:gd name="connsiteY0" fmla="*/ 0 h 1291050"/>
                <a:gd name="connsiteX1" fmla="*/ 645623 w 645623"/>
                <a:gd name="connsiteY1" fmla="*/ 645525 h 1291050"/>
                <a:gd name="connsiteX2" fmla="*/ 98 w 645623"/>
                <a:gd name="connsiteY2" fmla="*/ 1291050 h 1291050"/>
                <a:gd name="connsiteX3" fmla="*/ 0 w 645623"/>
                <a:gd name="connsiteY3" fmla="*/ 1291040 h 1291050"/>
                <a:gd name="connsiteX4" fmla="*/ 0 w 645623"/>
                <a:gd name="connsiteY4" fmla="*/ 10 h 1291050"/>
                <a:gd name="connsiteX5" fmla="*/ 98 w 645623"/>
                <a:gd name="connsiteY5" fmla="*/ 0 h 12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623" h="1291050">
                  <a:moveTo>
                    <a:pt x="98" y="0"/>
                  </a:moveTo>
                  <a:cubicBezTo>
                    <a:pt x="356612" y="0"/>
                    <a:pt x="645623" y="289011"/>
                    <a:pt x="645623" y="645525"/>
                  </a:cubicBezTo>
                  <a:cubicBezTo>
                    <a:pt x="645623" y="1002039"/>
                    <a:pt x="356612" y="1291050"/>
                    <a:pt x="98" y="1291050"/>
                  </a:cubicBezTo>
                  <a:lnTo>
                    <a:pt x="0" y="1291040"/>
                  </a:lnTo>
                  <a:lnTo>
                    <a:pt x="0" y="10"/>
                  </a:lnTo>
                  <a:lnTo>
                    <a:pt x="9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295E1DFA-BA86-48D6-AE1A-4AB87B52D39C}"/>
                </a:ext>
              </a:extLst>
            </p:cNvPr>
            <p:cNvSpPr/>
            <p:nvPr/>
          </p:nvSpPr>
          <p:spPr>
            <a:xfrm>
              <a:off x="5086057" y="484706"/>
              <a:ext cx="645427" cy="1291030"/>
            </a:xfrm>
            <a:custGeom>
              <a:avLst/>
              <a:gdLst>
                <a:gd name="connsiteX0" fmla="*/ 645427 w 645427"/>
                <a:gd name="connsiteY0" fmla="*/ 0 h 1291030"/>
                <a:gd name="connsiteX1" fmla="*/ 645427 w 645427"/>
                <a:gd name="connsiteY1" fmla="*/ 1291030 h 1291030"/>
                <a:gd name="connsiteX2" fmla="*/ 515429 w 645427"/>
                <a:gd name="connsiteY2" fmla="*/ 1277925 h 1291030"/>
                <a:gd name="connsiteX3" fmla="*/ 0 w 645427"/>
                <a:gd name="connsiteY3" fmla="*/ 645515 h 1291030"/>
                <a:gd name="connsiteX4" fmla="*/ 515429 w 645427"/>
                <a:gd name="connsiteY4" fmla="*/ 13105 h 1291030"/>
                <a:gd name="connsiteX5" fmla="*/ 645427 w 645427"/>
                <a:gd name="connsiteY5" fmla="*/ 0 h 129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427" h="1291030">
                  <a:moveTo>
                    <a:pt x="645427" y="0"/>
                  </a:moveTo>
                  <a:lnTo>
                    <a:pt x="645427" y="1291030"/>
                  </a:lnTo>
                  <a:lnTo>
                    <a:pt x="515429" y="1277925"/>
                  </a:lnTo>
                  <a:cubicBezTo>
                    <a:pt x="221274" y="1217733"/>
                    <a:pt x="0" y="957465"/>
                    <a:pt x="0" y="645515"/>
                  </a:cubicBezTo>
                  <a:cubicBezTo>
                    <a:pt x="0" y="333565"/>
                    <a:pt x="221274" y="73298"/>
                    <a:pt x="515429" y="13105"/>
                  </a:cubicBezTo>
                  <a:lnTo>
                    <a:pt x="64542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4" name="Group 43">
            <a:extLst>
              <a:ext uri="{FF2B5EF4-FFF2-40B4-BE49-F238E27FC236}">
                <a16:creationId xmlns:a16="http://schemas.microsoft.com/office/drawing/2014/main" id="{03030814-B17E-496B-A69E-34AAA63912CD}"/>
              </a:ext>
            </a:extLst>
          </p:cNvPr>
          <p:cNvGrpSpPr/>
          <p:nvPr/>
        </p:nvGrpSpPr>
        <p:grpSpPr>
          <a:xfrm>
            <a:off x="5086007" y="484696"/>
            <a:ext cx="1291050" cy="1291050"/>
            <a:chOff x="5086057" y="484696"/>
            <a:chExt cx="1291050" cy="1291050"/>
          </a:xfrm>
        </p:grpSpPr>
        <p:sp>
          <p:nvSpPr>
            <p:cNvPr id="48" name="Freeform: Shape 47">
              <a:extLst>
                <a:ext uri="{FF2B5EF4-FFF2-40B4-BE49-F238E27FC236}">
                  <a16:creationId xmlns:a16="http://schemas.microsoft.com/office/drawing/2014/main" id="{763AD302-904A-4C39-9978-CA802DBA9978}"/>
                </a:ext>
              </a:extLst>
            </p:cNvPr>
            <p:cNvSpPr/>
            <p:nvPr/>
          </p:nvSpPr>
          <p:spPr>
            <a:xfrm>
              <a:off x="5731484" y="484696"/>
              <a:ext cx="645623" cy="1291050"/>
            </a:xfrm>
            <a:custGeom>
              <a:avLst/>
              <a:gdLst>
                <a:gd name="connsiteX0" fmla="*/ 98 w 645623"/>
                <a:gd name="connsiteY0" fmla="*/ 0 h 1291050"/>
                <a:gd name="connsiteX1" fmla="*/ 645623 w 645623"/>
                <a:gd name="connsiteY1" fmla="*/ 645525 h 1291050"/>
                <a:gd name="connsiteX2" fmla="*/ 98 w 645623"/>
                <a:gd name="connsiteY2" fmla="*/ 1291050 h 1291050"/>
                <a:gd name="connsiteX3" fmla="*/ 0 w 645623"/>
                <a:gd name="connsiteY3" fmla="*/ 1291040 h 1291050"/>
                <a:gd name="connsiteX4" fmla="*/ 0 w 645623"/>
                <a:gd name="connsiteY4" fmla="*/ 10 h 1291050"/>
                <a:gd name="connsiteX5" fmla="*/ 98 w 645623"/>
                <a:gd name="connsiteY5" fmla="*/ 0 h 12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623" h="1291050">
                  <a:moveTo>
                    <a:pt x="98" y="0"/>
                  </a:moveTo>
                  <a:cubicBezTo>
                    <a:pt x="356612" y="0"/>
                    <a:pt x="645623" y="289011"/>
                    <a:pt x="645623" y="645525"/>
                  </a:cubicBezTo>
                  <a:cubicBezTo>
                    <a:pt x="645623" y="1002039"/>
                    <a:pt x="356612" y="1291050"/>
                    <a:pt x="98" y="1291050"/>
                  </a:cubicBezTo>
                  <a:lnTo>
                    <a:pt x="0" y="1291040"/>
                  </a:lnTo>
                  <a:lnTo>
                    <a:pt x="0" y="10"/>
                  </a:lnTo>
                  <a:lnTo>
                    <a:pt x="9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8B952E7F-5649-48EF-B9D6-5D16C420D10C}"/>
                </a:ext>
              </a:extLst>
            </p:cNvPr>
            <p:cNvSpPr/>
            <p:nvPr/>
          </p:nvSpPr>
          <p:spPr>
            <a:xfrm>
              <a:off x="5086057" y="484706"/>
              <a:ext cx="645427" cy="1291030"/>
            </a:xfrm>
            <a:custGeom>
              <a:avLst/>
              <a:gdLst>
                <a:gd name="connsiteX0" fmla="*/ 645427 w 645427"/>
                <a:gd name="connsiteY0" fmla="*/ 0 h 1291030"/>
                <a:gd name="connsiteX1" fmla="*/ 645427 w 645427"/>
                <a:gd name="connsiteY1" fmla="*/ 1291030 h 1291030"/>
                <a:gd name="connsiteX2" fmla="*/ 515429 w 645427"/>
                <a:gd name="connsiteY2" fmla="*/ 1277925 h 1291030"/>
                <a:gd name="connsiteX3" fmla="*/ 0 w 645427"/>
                <a:gd name="connsiteY3" fmla="*/ 645515 h 1291030"/>
                <a:gd name="connsiteX4" fmla="*/ 515429 w 645427"/>
                <a:gd name="connsiteY4" fmla="*/ 13105 h 1291030"/>
                <a:gd name="connsiteX5" fmla="*/ 645427 w 645427"/>
                <a:gd name="connsiteY5" fmla="*/ 0 h 129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427" h="1291030">
                  <a:moveTo>
                    <a:pt x="645427" y="0"/>
                  </a:moveTo>
                  <a:lnTo>
                    <a:pt x="645427" y="1291030"/>
                  </a:lnTo>
                  <a:lnTo>
                    <a:pt x="515429" y="1277925"/>
                  </a:lnTo>
                  <a:cubicBezTo>
                    <a:pt x="221274" y="1217733"/>
                    <a:pt x="0" y="957465"/>
                    <a:pt x="0" y="645515"/>
                  </a:cubicBezTo>
                  <a:cubicBezTo>
                    <a:pt x="0" y="333565"/>
                    <a:pt x="221274" y="73298"/>
                    <a:pt x="515429" y="13105"/>
                  </a:cubicBezTo>
                  <a:lnTo>
                    <a:pt x="64542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3" name="Rectangle 53">
            <a:extLst>
              <a:ext uri="{FF2B5EF4-FFF2-40B4-BE49-F238E27FC236}">
                <a16:creationId xmlns:a16="http://schemas.microsoft.com/office/drawing/2014/main" id="{BA107648-336E-4F73-BCE7-206CC917666B}"/>
              </a:ext>
            </a:extLst>
          </p:cNvPr>
          <p:cNvSpPr/>
          <p:nvPr/>
        </p:nvSpPr>
        <p:spPr>
          <a:xfrm>
            <a:off x="412630" y="2233573"/>
            <a:ext cx="2016906" cy="344526"/>
          </a:xfrm>
          <a:custGeom>
            <a:avLst/>
            <a:gdLst>
              <a:gd name="connsiteX0" fmla="*/ 0 w 5402642"/>
              <a:gd name="connsiteY0" fmla="*/ 0 h 693330"/>
              <a:gd name="connsiteX1" fmla="*/ 5402642 w 5402642"/>
              <a:gd name="connsiteY1" fmla="*/ 0 h 693330"/>
              <a:gd name="connsiteX2" fmla="*/ 5402642 w 5402642"/>
              <a:gd name="connsiteY2" fmla="*/ 693330 h 693330"/>
              <a:gd name="connsiteX3" fmla="*/ 0 w 5402642"/>
              <a:gd name="connsiteY3" fmla="*/ 693330 h 693330"/>
              <a:gd name="connsiteX4" fmla="*/ 0 w 5402642"/>
              <a:gd name="connsiteY4" fmla="*/ 0 h 693330"/>
              <a:gd name="connsiteX0" fmla="*/ 8795 w 5411437"/>
              <a:gd name="connsiteY0" fmla="*/ 0 h 693330"/>
              <a:gd name="connsiteX1" fmla="*/ 5411437 w 5411437"/>
              <a:gd name="connsiteY1" fmla="*/ 0 h 693330"/>
              <a:gd name="connsiteX2" fmla="*/ 5411437 w 5411437"/>
              <a:gd name="connsiteY2" fmla="*/ 693330 h 693330"/>
              <a:gd name="connsiteX3" fmla="*/ 8795 w 5411437"/>
              <a:gd name="connsiteY3" fmla="*/ 693330 h 693330"/>
              <a:gd name="connsiteX4" fmla="*/ 0 w 5411437"/>
              <a:gd name="connsiteY4" fmla="*/ 344110 h 693330"/>
              <a:gd name="connsiteX5" fmla="*/ 8795 w 5411437"/>
              <a:gd name="connsiteY5" fmla="*/ 0 h 693330"/>
              <a:gd name="connsiteX0" fmla="*/ 8795 w 5411666"/>
              <a:gd name="connsiteY0" fmla="*/ 0 h 693330"/>
              <a:gd name="connsiteX1" fmla="*/ 5411437 w 5411666"/>
              <a:gd name="connsiteY1" fmla="*/ 0 h 693330"/>
              <a:gd name="connsiteX2" fmla="*/ 5411666 w 5411666"/>
              <a:gd name="connsiteY2" fmla="*/ 330921 h 693330"/>
              <a:gd name="connsiteX3" fmla="*/ 5411437 w 5411666"/>
              <a:gd name="connsiteY3" fmla="*/ 693330 h 693330"/>
              <a:gd name="connsiteX4" fmla="*/ 8795 w 5411666"/>
              <a:gd name="connsiteY4" fmla="*/ 693330 h 693330"/>
              <a:gd name="connsiteX5" fmla="*/ 0 w 5411666"/>
              <a:gd name="connsiteY5" fmla="*/ 344110 h 693330"/>
              <a:gd name="connsiteX6" fmla="*/ 8795 w 5411666"/>
              <a:gd name="connsiteY6" fmla="*/ 0 h 693330"/>
              <a:gd name="connsiteX0" fmla="*/ 8795 w 5411437"/>
              <a:gd name="connsiteY0" fmla="*/ 0 h 693330"/>
              <a:gd name="connsiteX1" fmla="*/ 5411437 w 5411437"/>
              <a:gd name="connsiteY1" fmla="*/ 0 h 693330"/>
              <a:gd name="connsiteX2" fmla="*/ 5266593 w 5411437"/>
              <a:gd name="connsiteY2" fmla="*/ 348506 h 693330"/>
              <a:gd name="connsiteX3" fmla="*/ 5411437 w 5411437"/>
              <a:gd name="connsiteY3" fmla="*/ 693330 h 693330"/>
              <a:gd name="connsiteX4" fmla="*/ 8795 w 5411437"/>
              <a:gd name="connsiteY4" fmla="*/ 693330 h 693330"/>
              <a:gd name="connsiteX5" fmla="*/ 0 w 5411437"/>
              <a:gd name="connsiteY5" fmla="*/ 344110 h 693330"/>
              <a:gd name="connsiteX6" fmla="*/ 8795 w 5411437"/>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30922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 name="connsiteX0" fmla="*/ 0 w 5402642"/>
              <a:gd name="connsiteY0" fmla="*/ 0 h 693330"/>
              <a:gd name="connsiteX1" fmla="*/ 5402642 w 5402642"/>
              <a:gd name="connsiteY1" fmla="*/ 0 h 693330"/>
              <a:gd name="connsiteX2" fmla="*/ 5257798 w 5402642"/>
              <a:gd name="connsiteY2" fmla="*/ 348506 h 693330"/>
              <a:gd name="connsiteX3" fmla="*/ 5402642 w 5402642"/>
              <a:gd name="connsiteY3" fmla="*/ 693330 h 693330"/>
              <a:gd name="connsiteX4" fmla="*/ 0 w 5402642"/>
              <a:gd name="connsiteY4" fmla="*/ 693330 h 693330"/>
              <a:gd name="connsiteX5" fmla="*/ 127486 w 5402642"/>
              <a:gd name="connsiteY5" fmla="*/ 348507 h 693330"/>
              <a:gd name="connsiteX6" fmla="*/ 0 w 5402642"/>
              <a:gd name="connsiteY6" fmla="*/ 0 h 69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642" h="693330">
                <a:moveTo>
                  <a:pt x="0" y="0"/>
                </a:moveTo>
                <a:lnTo>
                  <a:pt x="5402642" y="0"/>
                </a:lnTo>
                <a:cubicBezTo>
                  <a:pt x="5363153" y="123495"/>
                  <a:pt x="5314872" y="225010"/>
                  <a:pt x="5257798" y="348506"/>
                </a:cubicBezTo>
                <a:cubicBezTo>
                  <a:pt x="5310475" y="482497"/>
                  <a:pt x="5349964" y="572527"/>
                  <a:pt x="5402642" y="693330"/>
                </a:cubicBezTo>
                <a:lnTo>
                  <a:pt x="0" y="693330"/>
                </a:lnTo>
                <a:lnTo>
                  <a:pt x="127486" y="348507"/>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074C62EE-E226-4B83-A768-618BC1A8B10F}"/>
              </a:ext>
            </a:extLst>
          </p:cNvPr>
          <p:cNvSpPr>
            <a:spLocks noGrp="1"/>
          </p:cNvSpPr>
          <p:nvPr>
            <p:ph type="body" sz="quarter" idx="13"/>
          </p:nvPr>
        </p:nvSpPr>
        <p:spPr/>
        <p:txBody>
          <a:bodyPr/>
          <a:lstStyle/>
          <a:p>
            <a:r>
              <a:rPr lang="en-US" dirty="0"/>
              <a:t>LOREM IPSUM :</a:t>
            </a:r>
          </a:p>
        </p:txBody>
      </p:sp>
      <p:sp>
        <p:nvSpPr>
          <p:cNvPr id="4" name="Text Placeholder 3">
            <a:extLst>
              <a:ext uri="{FF2B5EF4-FFF2-40B4-BE49-F238E27FC236}">
                <a16:creationId xmlns:a16="http://schemas.microsoft.com/office/drawing/2014/main" id="{707742E2-63E8-49B0-9B0E-1EC7F3C7E034}"/>
              </a:ext>
            </a:extLst>
          </p:cNvPr>
          <p:cNvSpPr>
            <a:spLocks noGrp="1"/>
          </p:cNvSpPr>
          <p:nvPr>
            <p:ph type="body" sz="quarter" idx="12"/>
          </p:nvPr>
        </p:nvSpPr>
        <p:spPr/>
        <p:txBody>
          <a:bodyPr/>
          <a:lstStyle/>
          <a:p>
            <a:pPr marL="0" indent="0">
              <a:buNone/>
            </a:pPr>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14" name="Text Placeholder 13">
            <a:extLst>
              <a:ext uri="{FF2B5EF4-FFF2-40B4-BE49-F238E27FC236}">
                <a16:creationId xmlns:a16="http://schemas.microsoft.com/office/drawing/2014/main" id="{795C8D17-B28E-4E49-9487-6E5978601519}"/>
              </a:ext>
            </a:extLst>
          </p:cNvPr>
          <p:cNvSpPr>
            <a:spLocks noGrp="1"/>
          </p:cNvSpPr>
          <p:nvPr>
            <p:ph type="body" sz="quarter" idx="24"/>
          </p:nvPr>
        </p:nvSpPr>
        <p:spPr/>
        <p:txBody>
          <a:bodyPr/>
          <a:lstStyle/>
          <a:p>
            <a:pPr marL="0" indent="0">
              <a:buNone/>
            </a:pPr>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6" name="Text Placeholder 5">
            <a:extLst>
              <a:ext uri="{FF2B5EF4-FFF2-40B4-BE49-F238E27FC236}">
                <a16:creationId xmlns:a16="http://schemas.microsoft.com/office/drawing/2014/main" id="{505F1683-0017-470A-820D-E6A37A4F6931}"/>
              </a:ext>
            </a:extLst>
          </p:cNvPr>
          <p:cNvSpPr>
            <a:spLocks noGrp="1"/>
          </p:cNvSpPr>
          <p:nvPr>
            <p:ph type="body" sz="quarter" idx="14"/>
          </p:nvPr>
        </p:nvSpPr>
        <p:spPr/>
        <p:txBody>
          <a:bodyPr/>
          <a:lstStyle/>
          <a:p>
            <a:pPr marL="0" indent="0">
              <a:buNone/>
            </a:pPr>
            <a:r>
              <a:rPr lang="en-US" dirty="0"/>
              <a:t>LOREM IPSUM</a:t>
            </a:r>
          </a:p>
        </p:txBody>
      </p:sp>
      <p:sp>
        <p:nvSpPr>
          <p:cNvPr id="8" name="Text Placeholder 7">
            <a:extLst>
              <a:ext uri="{FF2B5EF4-FFF2-40B4-BE49-F238E27FC236}">
                <a16:creationId xmlns:a16="http://schemas.microsoft.com/office/drawing/2014/main" id="{54B59CD6-6240-4625-BD5A-A988F44E780B}"/>
              </a:ext>
            </a:extLst>
          </p:cNvPr>
          <p:cNvSpPr>
            <a:spLocks noGrp="1"/>
          </p:cNvSpPr>
          <p:nvPr>
            <p:ph type="body" sz="quarter" idx="16"/>
          </p:nvPr>
        </p:nvSpPr>
        <p:spPr/>
        <p:txBody>
          <a:bodyPr/>
          <a:lstStyle/>
          <a:p>
            <a:pPr marL="0" indent="0">
              <a:buNone/>
            </a:pPr>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9" name="Text Placeholder 8">
            <a:extLst>
              <a:ext uri="{FF2B5EF4-FFF2-40B4-BE49-F238E27FC236}">
                <a16:creationId xmlns:a16="http://schemas.microsoft.com/office/drawing/2014/main" id="{465C535E-3489-4344-AB2A-769E5FA6236E}"/>
              </a:ext>
            </a:extLst>
          </p:cNvPr>
          <p:cNvSpPr>
            <a:spLocks noGrp="1"/>
          </p:cNvSpPr>
          <p:nvPr>
            <p:ph type="body" sz="quarter" idx="17"/>
          </p:nvPr>
        </p:nvSpPr>
        <p:spPr/>
        <p:txBody>
          <a:bodyPr/>
          <a:lstStyle/>
          <a:p>
            <a:pPr marL="0" indent="0">
              <a:buNone/>
            </a:pPr>
            <a:r>
              <a:rPr lang="en-US" dirty="0"/>
              <a:t>LOREM IPSUM</a:t>
            </a:r>
          </a:p>
        </p:txBody>
      </p:sp>
      <p:sp>
        <p:nvSpPr>
          <p:cNvPr id="11" name="Text Placeholder 10">
            <a:extLst>
              <a:ext uri="{FF2B5EF4-FFF2-40B4-BE49-F238E27FC236}">
                <a16:creationId xmlns:a16="http://schemas.microsoft.com/office/drawing/2014/main" id="{AF68A651-DDAC-4BCE-9DC4-68D8FD654743}"/>
              </a:ext>
            </a:extLst>
          </p:cNvPr>
          <p:cNvSpPr>
            <a:spLocks noGrp="1"/>
          </p:cNvSpPr>
          <p:nvPr>
            <p:ph type="body" sz="quarter" idx="19"/>
          </p:nvPr>
        </p:nvSpPr>
        <p:spPr/>
        <p:txBody>
          <a:bodyPr/>
          <a:lstStyle/>
          <a:p>
            <a:pPr marL="0" indent="0">
              <a:buNone/>
            </a:pPr>
            <a:r>
              <a:rPr lang="en-US" dirty="0"/>
              <a:t>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12" name="Text Placeholder 11">
            <a:extLst>
              <a:ext uri="{FF2B5EF4-FFF2-40B4-BE49-F238E27FC236}">
                <a16:creationId xmlns:a16="http://schemas.microsoft.com/office/drawing/2014/main" id="{8A94D749-CFC7-4483-BEF7-582E0A303EFE}"/>
              </a:ext>
            </a:extLst>
          </p:cNvPr>
          <p:cNvSpPr>
            <a:spLocks noGrp="1"/>
          </p:cNvSpPr>
          <p:nvPr>
            <p:ph type="body" sz="quarter" idx="20"/>
          </p:nvPr>
        </p:nvSpPr>
        <p:spPr/>
        <p:txBody>
          <a:bodyPr/>
          <a:lstStyle/>
          <a:p>
            <a:pPr marL="0" indent="0">
              <a:buNone/>
            </a:pPr>
            <a:r>
              <a:rPr lang="en-US" dirty="0"/>
              <a:t>LOREM IPSUM</a:t>
            </a:r>
          </a:p>
        </p:txBody>
      </p:sp>
      <p:sp>
        <p:nvSpPr>
          <p:cNvPr id="15" name="Text Placeholder 14">
            <a:extLst>
              <a:ext uri="{FF2B5EF4-FFF2-40B4-BE49-F238E27FC236}">
                <a16:creationId xmlns:a16="http://schemas.microsoft.com/office/drawing/2014/main" id="{FF3D1C56-18C0-4750-A71C-E775CE7C0046}"/>
              </a:ext>
            </a:extLst>
          </p:cNvPr>
          <p:cNvSpPr>
            <a:spLocks noGrp="1"/>
          </p:cNvSpPr>
          <p:nvPr>
            <p:ph type="body" sz="quarter" idx="25"/>
          </p:nvPr>
        </p:nvSpPr>
        <p:spPr/>
        <p:txBody>
          <a:bodyPr/>
          <a:lstStyle/>
          <a:p>
            <a:r>
              <a:rPr lang="en-US" dirty="0"/>
              <a:t>Happy Chinese New Year 2024!!</a:t>
            </a:r>
          </a:p>
        </p:txBody>
      </p:sp>
      <p:pic>
        <p:nvPicPr>
          <p:cNvPr id="3" name="Picture Placeholder 2">
            <a:extLst>
              <a:ext uri="{FF2B5EF4-FFF2-40B4-BE49-F238E27FC236}">
                <a16:creationId xmlns:a16="http://schemas.microsoft.com/office/drawing/2014/main" id="{C678E837-890F-47EF-92C4-2978305034E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885" t="16986" r="20771" b="5165"/>
          <a:stretch/>
        </p:blipFill>
        <p:spPr>
          <a:xfrm>
            <a:off x="5137172" y="535861"/>
            <a:ext cx="1188720" cy="1188720"/>
          </a:xfrm>
        </p:spPr>
      </p:pic>
      <p:pic>
        <p:nvPicPr>
          <p:cNvPr id="10" name="Picture Placeholder 9">
            <a:extLst>
              <a:ext uri="{FF2B5EF4-FFF2-40B4-BE49-F238E27FC236}">
                <a16:creationId xmlns:a16="http://schemas.microsoft.com/office/drawing/2014/main" id="{CF3F7A71-6199-4120-AB30-776A14F32F80}"/>
              </a:ext>
            </a:extLst>
          </p:cNvPr>
          <p:cNvPicPr>
            <a:picLocks noGrp="1" noChangeAspect="1"/>
          </p:cNvPicPr>
          <p:nvPr>
            <p:ph type="pic" sz="quarter" idx="26"/>
          </p:nvPr>
        </p:nvPicPr>
        <p:blipFill rotWithShape="1">
          <a:blip r:embed="rId3">
            <a:extLst>
              <a:ext uri="{28A0092B-C50C-407E-A947-70E740481C1C}">
                <a14:useLocalDpi xmlns:a14="http://schemas.microsoft.com/office/drawing/2010/main" val="0"/>
              </a:ext>
            </a:extLst>
          </a:blip>
          <a:srcRect l="39618" t="23267" r="2883" b="38370"/>
          <a:stretch/>
        </p:blipFill>
        <p:spPr>
          <a:xfrm>
            <a:off x="5137172" y="2065207"/>
            <a:ext cx="1188720" cy="1188720"/>
          </a:xfrm>
        </p:spPr>
      </p:pic>
      <p:pic>
        <p:nvPicPr>
          <p:cNvPr id="19" name="Picture Placeholder 18">
            <a:extLst>
              <a:ext uri="{FF2B5EF4-FFF2-40B4-BE49-F238E27FC236}">
                <a16:creationId xmlns:a16="http://schemas.microsoft.com/office/drawing/2014/main" id="{1046DFF5-30BA-4A77-AAFF-1A07541D99C4}"/>
              </a:ext>
            </a:extLst>
          </p:cNvPr>
          <p:cNvPicPr>
            <a:picLocks noGrp="1" noChangeAspect="1"/>
          </p:cNvPicPr>
          <p:nvPr>
            <p:ph type="pic" sz="quarter" idx="27"/>
          </p:nvPr>
        </p:nvPicPr>
        <p:blipFill rotWithShape="1">
          <a:blip r:embed="rId4">
            <a:extLst>
              <a:ext uri="{28A0092B-C50C-407E-A947-70E740481C1C}">
                <a14:useLocalDpi xmlns:a14="http://schemas.microsoft.com/office/drawing/2010/main" val="0"/>
              </a:ext>
            </a:extLst>
          </a:blip>
          <a:srcRect l="42118" t="33988" r="13813" b="-1"/>
          <a:stretch/>
        </p:blipFill>
        <p:spPr>
          <a:xfrm>
            <a:off x="5137172" y="3595514"/>
            <a:ext cx="1188720" cy="1188720"/>
          </a:xfrm>
        </p:spPr>
      </p:pic>
      <p:pic>
        <p:nvPicPr>
          <p:cNvPr id="22" name="Graphic 21">
            <a:extLst>
              <a:ext uri="{FF2B5EF4-FFF2-40B4-BE49-F238E27FC236}">
                <a16:creationId xmlns:a16="http://schemas.microsoft.com/office/drawing/2014/main" id="{C7F27397-0796-4A1E-8823-A064FE4060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7145" y="4493888"/>
            <a:ext cx="437172" cy="437172"/>
          </a:xfrm>
          <a:prstGeom prst="rect">
            <a:avLst/>
          </a:prstGeom>
        </p:spPr>
      </p:pic>
      <p:grpSp>
        <p:nvGrpSpPr>
          <p:cNvPr id="23" name="Group 22">
            <a:extLst>
              <a:ext uri="{FF2B5EF4-FFF2-40B4-BE49-F238E27FC236}">
                <a16:creationId xmlns:a16="http://schemas.microsoft.com/office/drawing/2014/main" id="{B5A640FF-41B3-4309-B13C-88FA3279EAD6}"/>
              </a:ext>
            </a:extLst>
          </p:cNvPr>
          <p:cNvGrpSpPr/>
          <p:nvPr/>
        </p:nvGrpSpPr>
        <p:grpSpPr>
          <a:xfrm flipH="1">
            <a:off x="-77339" y="3413167"/>
            <a:ext cx="2257749" cy="1635243"/>
            <a:chOff x="7226793" y="288687"/>
            <a:chExt cx="2257749" cy="1635243"/>
          </a:xfrm>
        </p:grpSpPr>
        <p:pic>
          <p:nvPicPr>
            <p:cNvPr id="24" name="Graphic 23">
              <a:extLst>
                <a:ext uri="{FF2B5EF4-FFF2-40B4-BE49-F238E27FC236}">
                  <a16:creationId xmlns:a16="http://schemas.microsoft.com/office/drawing/2014/main" id="{48D61C6F-DC32-4AF0-A1F3-ABB776CC35CF}"/>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08933" y="496316"/>
              <a:ext cx="2075609" cy="1161820"/>
            </a:xfrm>
            <a:prstGeom prst="rect">
              <a:avLst/>
            </a:prstGeom>
          </p:spPr>
        </p:pic>
        <p:pic>
          <p:nvPicPr>
            <p:cNvPr id="25" name="Graphic 24">
              <a:extLst>
                <a:ext uri="{FF2B5EF4-FFF2-40B4-BE49-F238E27FC236}">
                  <a16:creationId xmlns:a16="http://schemas.microsoft.com/office/drawing/2014/main" id="{277E2550-27C3-47E8-B3A1-48B3BF95D67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05019" y="591392"/>
              <a:ext cx="272917" cy="286562"/>
            </a:xfrm>
            <a:prstGeom prst="rect">
              <a:avLst/>
            </a:prstGeom>
          </p:spPr>
        </p:pic>
        <p:pic>
          <p:nvPicPr>
            <p:cNvPr id="26" name="Graphic 25">
              <a:extLst>
                <a:ext uri="{FF2B5EF4-FFF2-40B4-BE49-F238E27FC236}">
                  <a16:creationId xmlns:a16="http://schemas.microsoft.com/office/drawing/2014/main" id="{73458811-C9C5-4045-9311-CE295E5A7DEE}"/>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54848" y="376144"/>
              <a:ext cx="278785" cy="278785"/>
            </a:xfrm>
            <a:prstGeom prst="rect">
              <a:avLst/>
            </a:prstGeom>
          </p:spPr>
        </p:pic>
        <p:pic>
          <p:nvPicPr>
            <p:cNvPr id="27" name="Graphic 26">
              <a:extLst>
                <a:ext uri="{FF2B5EF4-FFF2-40B4-BE49-F238E27FC236}">
                  <a16:creationId xmlns:a16="http://schemas.microsoft.com/office/drawing/2014/main" id="{40735249-2E12-48D1-85CB-B8561C52F2E2}"/>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56086" y="956631"/>
              <a:ext cx="172383" cy="181002"/>
            </a:xfrm>
            <a:prstGeom prst="rect">
              <a:avLst/>
            </a:prstGeom>
          </p:spPr>
        </p:pic>
        <p:pic>
          <p:nvPicPr>
            <p:cNvPr id="28" name="Graphic 27">
              <a:extLst>
                <a:ext uri="{FF2B5EF4-FFF2-40B4-BE49-F238E27FC236}">
                  <a16:creationId xmlns:a16="http://schemas.microsoft.com/office/drawing/2014/main" id="{B020ABAA-19B4-4169-88DD-A1C5B24EAC5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48840" y="1477134"/>
              <a:ext cx="172383" cy="181002"/>
            </a:xfrm>
            <a:prstGeom prst="rect">
              <a:avLst/>
            </a:prstGeom>
          </p:spPr>
        </p:pic>
        <p:pic>
          <p:nvPicPr>
            <p:cNvPr id="29" name="Graphic 28">
              <a:extLst>
                <a:ext uri="{FF2B5EF4-FFF2-40B4-BE49-F238E27FC236}">
                  <a16:creationId xmlns:a16="http://schemas.microsoft.com/office/drawing/2014/main" id="{B92F863C-A1A4-41E5-A49A-178E94D31210}"/>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49223" y="1253209"/>
              <a:ext cx="310931" cy="310931"/>
            </a:xfrm>
            <a:prstGeom prst="rect">
              <a:avLst/>
            </a:prstGeom>
          </p:spPr>
        </p:pic>
        <p:pic>
          <p:nvPicPr>
            <p:cNvPr id="30" name="Graphic 29">
              <a:extLst>
                <a:ext uri="{FF2B5EF4-FFF2-40B4-BE49-F238E27FC236}">
                  <a16:creationId xmlns:a16="http://schemas.microsoft.com/office/drawing/2014/main" id="{F19F96A7-D8BE-4949-9CF2-779E54544959}"/>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397614">
              <a:off x="8352779" y="288687"/>
              <a:ext cx="174913" cy="174913"/>
            </a:xfrm>
            <a:prstGeom prst="rect">
              <a:avLst/>
            </a:prstGeom>
          </p:spPr>
        </p:pic>
        <p:pic>
          <p:nvPicPr>
            <p:cNvPr id="31" name="Graphic 30">
              <a:extLst>
                <a:ext uri="{FF2B5EF4-FFF2-40B4-BE49-F238E27FC236}">
                  <a16:creationId xmlns:a16="http://schemas.microsoft.com/office/drawing/2014/main" id="{A0C1B9DF-6CF6-48E5-9CE7-124186C94407}"/>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553254">
              <a:off x="7467392" y="1749017"/>
              <a:ext cx="174913" cy="174913"/>
            </a:xfrm>
            <a:prstGeom prst="rect">
              <a:avLst/>
            </a:prstGeom>
          </p:spPr>
        </p:pic>
        <p:pic>
          <p:nvPicPr>
            <p:cNvPr id="32" name="Graphic 31">
              <a:extLst>
                <a:ext uri="{FF2B5EF4-FFF2-40B4-BE49-F238E27FC236}">
                  <a16:creationId xmlns:a16="http://schemas.microsoft.com/office/drawing/2014/main" id="{EFBCDB9C-DCF5-46D4-84BE-90D09A98352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67318" y="1469995"/>
              <a:ext cx="272917" cy="286562"/>
            </a:xfrm>
            <a:prstGeom prst="rect">
              <a:avLst/>
            </a:prstGeom>
          </p:spPr>
        </p:pic>
        <p:pic>
          <p:nvPicPr>
            <p:cNvPr id="33" name="Graphic 32">
              <a:extLst>
                <a:ext uri="{FF2B5EF4-FFF2-40B4-BE49-F238E27FC236}">
                  <a16:creationId xmlns:a16="http://schemas.microsoft.com/office/drawing/2014/main" id="{973695CE-A6B6-45B2-8406-889111D505A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758323">
              <a:off x="7226793" y="857492"/>
              <a:ext cx="146428" cy="153749"/>
            </a:xfrm>
            <a:prstGeom prst="rect">
              <a:avLst/>
            </a:prstGeom>
          </p:spPr>
        </p:pic>
      </p:grpSp>
      <p:grpSp>
        <p:nvGrpSpPr>
          <p:cNvPr id="34" name="Group 33">
            <a:extLst>
              <a:ext uri="{FF2B5EF4-FFF2-40B4-BE49-F238E27FC236}">
                <a16:creationId xmlns:a16="http://schemas.microsoft.com/office/drawing/2014/main" id="{75311935-15A2-46F4-AD38-66CBB8F81B41}"/>
              </a:ext>
            </a:extLst>
          </p:cNvPr>
          <p:cNvGrpSpPr/>
          <p:nvPr/>
        </p:nvGrpSpPr>
        <p:grpSpPr>
          <a:xfrm>
            <a:off x="4012442" y="2176272"/>
            <a:ext cx="858281" cy="437172"/>
            <a:chOff x="359351" y="4372149"/>
            <a:chExt cx="858281" cy="437172"/>
          </a:xfrm>
          <a:solidFill>
            <a:schemeClr val="bg1">
              <a:lumMod val="90000"/>
            </a:schemeClr>
          </a:solidFill>
        </p:grpSpPr>
        <p:pic>
          <p:nvPicPr>
            <p:cNvPr id="35" name="Graphic 34">
              <a:extLst>
                <a:ext uri="{FF2B5EF4-FFF2-40B4-BE49-F238E27FC236}">
                  <a16:creationId xmlns:a16="http://schemas.microsoft.com/office/drawing/2014/main" id="{A975DEEC-570A-47F0-B2F5-A0BBD4A52BB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9351" y="4372149"/>
              <a:ext cx="437172" cy="437172"/>
            </a:xfrm>
            <a:prstGeom prst="rect">
              <a:avLst/>
            </a:prstGeom>
          </p:spPr>
        </p:pic>
        <p:pic>
          <p:nvPicPr>
            <p:cNvPr id="36" name="Graphic 35">
              <a:extLst>
                <a:ext uri="{FF2B5EF4-FFF2-40B4-BE49-F238E27FC236}">
                  <a16:creationId xmlns:a16="http://schemas.microsoft.com/office/drawing/2014/main" id="{2B953175-BF74-444A-ABBC-7C81B33AFAB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80460" y="4372149"/>
              <a:ext cx="437172" cy="437172"/>
            </a:xfrm>
            <a:prstGeom prst="rect">
              <a:avLst/>
            </a:prstGeom>
          </p:spPr>
        </p:pic>
      </p:grpSp>
      <p:pic>
        <p:nvPicPr>
          <p:cNvPr id="37" name="Graphic 36">
            <a:extLst>
              <a:ext uri="{FF2B5EF4-FFF2-40B4-BE49-F238E27FC236}">
                <a16:creationId xmlns:a16="http://schemas.microsoft.com/office/drawing/2014/main" id="{C52F29DF-399C-449B-B80C-70F88AFCF8C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67974" y="4825188"/>
            <a:ext cx="437172" cy="437172"/>
          </a:xfrm>
          <a:prstGeom prst="rect">
            <a:avLst/>
          </a:prstGeom>
        </p:spPr>
      </p:pic>
      <p:pic>
        <p:nvPicPr>
          <p:cNvPr id="38" name="Graphic 37">
            <a:extLst>
              <a:ext uri="{FF2B5EF4-FFF2-40B4-BE49-F238E27FC236}">
                <a16:creationId xmlns:a16="http://schemas.microsoft.com/office/drawing/2014/main" id="{6267752F-01DA-4E0E-A8E4-26DBABC27D1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76111" y="4527226"/>
            <a:ext cx="947006" cy="516548"/>
          </a:xfrm>
          <a:prstGeom prst="rect">
            <a:avLst/>
          </a:prstGeom>
        </p:spPr>
      </p:pic>
      <p:pic>
        <p:nvPicPr>
          <p:cNvPr id="39" name="Graphic 38">
            <a:extLst>
              <a:ext uri="{FF2B5EF4-FFF2-40B4-BE49-F238E27FC236}">
                <a16:creationId xmlns:a16="http://schemas.microsoft.com/office/drawing/2014/main" id="{D1CAFA98-E7D4-4771-8037-76F10E0B8E1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9456" y="191622"/>
            <a:ext cx="499323" cy="338524"/>
          </a:xfrm>
          <a:prstGeom prst="rect">
            <a:avLst/>
          </a:prstGeom>
        </p:spPr>
      </p:pic>
      <p:pic>
        <p:nvPicPr>
          <p:cNvPr id="40" name="Graphic 39">
            <a:extLst>
              <a:ext uri="{FF2B5EF4-FFF2-40B4-BE49-F238E27FC236}">
                <a16:creationId xmlns:a16="http://schemas.microsoft.com/office/drawing/2014/main" id="{D006F1F9-FC09-4FBD-AEFD-D7522FCC150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367974" y="243989"/>
            <a:ext cx="634731" cy="524710"/>
          </a:xfrm>
          <a:prstGeom prst="rect">
            <a:avLst/>
          </a:prstGeom>
        </p:spPr>
      </p:pic>
      <p:pic>
        <p:nvPicPr>
          <p:cNvPr id="41" name="Graphic 40">
            <a:extLst>
              <a:ext uri="{FF2B5EF4-FFF2-40B4-BE49-F238E27FC236}">
                <a16:creationId xmlns:a16="http://schemas.microsoft.com/office/drawing/2014/main" id="{99F6FF14-D28F-4299-AF73-F7EC190AC8C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099809" y="700168"/>
            <a:ext cx="698012" cy="369536"/>
          </a:xfrm>
          <a:prstGeom prst="rect">
            <a:avLst/>
          </a:prstGeom>
        </p:spPr>
      </p:pic>
      <p:pic>
        <p:nvPicPr>
          <p:cNvPr id="47" name="Graphic 46">
            <a:extLst>
              <a:ext uri="{FF2B5EF4-FFF2-40B4-BE49-F238E27FC236}">
                <a16:creationId xmlns:a16="http://schemas.microsoft.com/office/drawing/2014/main" id="{CD7AD280-A147-4BA3-A850-A348E21F41B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82531" y="-71399"/>
            <a:ext cx="437172" cy="437172"/>
          </a:xfrm>
          <a:prstGeom prst="rect">
            <a:avLst/>
          </a:prstGeom>
        </p:spPr>
      </p:pic>
    </p:spTree>
    <p:extLst>
      <p:ext uri="{BB962C8B-B14F-4D97-AF65-F5344CB8AC3E}">
        <p14:creationId xmlns:p14="http://schemas.microsoft.com/office/powerpoint/2010/main" val="337103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3B42F6A-A480-4326-B7A5-0D50E4E705C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 t="20674" r="9784" b="9960"/>
          <a:stretch/>
        </p:blipFill>
        <p:spPr>
          <a:xfrm>
            <a:off x="664647" y="573750"/>
            <a:ext cx="7814706" cy="3996000"/>
          </a:xfrm>
        </p:spPr>
      </p:pic>
      <p:sp>
        <p:nvSpPr>
          <p:cNvPr id="10" name="Text Placeholder 14">
            <a:extLst>
              <a:ext uri="{FF2B5EF4-FFF2-40B4-BE49-F238E27FC236}">
                <a16:creationId xmlns:a16="http://schemas.microsoft.com/office/drawing/2014/main" id="{96507BEE-0BF7-4660-88BA-E823154A34C1}"/>
              </a:ext>
            </a:extLst>
          </p:cNvPr>
          <p:cNvSpPr txBox="1">
            <a:spLocks/>
          </p:cNvSpPr>
          <p:nvPr/>
        </p:nvSpPr>
        <p:spPr>
          <a:xfrm>
            <a:off x="702355" y="2958590"/>
            <a:ext cx="4324243" cy="1400099"/>
          </a:xfrm>
          <a:prstGeom prst="rect">
            <a:avLst/>
          </a:prstGeom>
        </p:spPr>
        <p:txBody>
          <a:bodyPr vert="horz" lIns="91440" tIns="45720" rIns="91440" bIns="45720" rtlCol="0">
            <a:noAutofit/>
          </a:bodyPr>
          <a:lstStyle>
            <a:lvl1pPr indent="0" defTabSz="685800">
              <a:lnSpc>
                <a:spcPct val="105000"/>
              </a:lnSpc>
              <a:spcBef>
                <a:spcPts val="750"/>
              </a:spcBef>
              <a:buFont typeface="Arial" panose="020B0604020202020204" pitchFamily="34" charset="0"/>
              <a:buNone/>
              <a:defRPr sz="4800" b="1" baseline="0">
                <a:latin typeface="+mj-lt"/>
                <a:cs typeface="+mj-cs"/>
              </a:defRPr>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a:solidFill>
                  <a:schemeClr val="accent5"/>
                </a:solidFill>
              </a:rPr>
              <a:t>Happy Chinese New Year 2024!!</a:t>
            </a:r>
          </a:p>
        </p:txBody>
      </p:sp>
      <p:pic>
        <p:nvPicPr>
          <p:cNvPr id="11" name="Graphic 10">
            <a:extLst>
              <a:ext uri="{FF2B5EF4-FFF2-40B4-BE49-F238E27FC236}">
                <a16:creationId xmlns:a16="http://schemas.microsoft.com/office/drawing/2014/main" id="{CBA0EBE9-040A-490C-B30A-11B49A0CDF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483" y="991348"/>
            <a:ext cx="947006" cy="516548"/>
          </a:xfrm>
          <a:prstGeom prst="rect">
            <a:avLst/>
          </a:prstGeom>
        </p:spPr>
      </p:pic>
      <p:pic>
        <p:nvPicPr>
          <p:cNvPr id="12" name="Graphic 11">
            <a:extLst>
              <a:ext uri="{FF2B5EF4-FFF2-40B4-BE49-F238E27FC236}">
                <a16:creationId xmlns:a16="http://schemas.microsoft.com/office/drawing/2014/main" id="{CE6B9EA6-AF81-4C70-B793-B076195CF0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483" y="4417007"/>
            <a:ext cx="761908" cy="516548"/>
          </a:xfrm>
          <a:prstGeom prst="rect">
            <a:avLst/>
          </a:prstGeom>
        </p:spPr>
      </p:pic>
      <p:pic>
        <p:nvPicPr>
          <p:cNvPr id="13" name="Graphic 12">
            <a:extLst>
              <a:ext uri="{FF2B5EF4-FFF2-40B4-BE49-F238E27FC236}">
                <a16:creationId xmlns:a16="http://schemas.microsoft.com/office/drawing/2014/main" id="{3A487002-348A-49EA-95F8-0712BAFFBD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4652" y="3794962"/>
            <a:ext cx="1064818" cy="563727"/>
          </a:xfrm>
          <a:prstGeom prst="rect">
            <a:avLst/>
          </a:prstGeom>
        </p:spPr>
      </p:pic>
      <p:pic>
        <p:nvPicPr>
          <p:cNvPr id="14" name="Graphic 13">
            <a:extLst>
              <a:ext uri="{FF2B5EF4-FFF2-40B4-BE49-F238E27FC236}">
                <a16:creationId xmlns:a16="http://schemas.microsoft.com/office/drawing/2014/main" id="{DA75BC6C-8E10-41F5-A09A-4B086515F3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74776" y="45849"/>
            <a:ext cx="803235" cy="664006"/>
          </a:xfrm>
          <a:prstGeom prst="rect">
            <a:avLst/>
          </a:prstGeom>
        </p:spPr>
      </p:pic>
    </p:spTree>
    <p:extLst>
      <p:ext uri="{BB962C8B-B14F-4D97-AF65-F5344CB8AC3E}">
        <p14:creationId xmlns:p14="http://schemas.microsoft.com/office/powerpoint/2010/main" val="8378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1393915-F14E-4E44-B42E-1398E938013D}"/>
              </a:ext>
            </a:extLst>
          </p:cNvPr>
          <p:cNvGrpSpPr/>
          <p:nvPr/>
        </p:nvGrpSpPr>
        <p:grpSpPr>
          <a:xfrm rot="214046">
            <a:off x="7643032" y="-568791"/>
            <a:ext cx="1025030" cy="3317727"/>
            <a:chOff x="8166064" y="-132499"/>
            <a:chExt cx="768908" cy="2488733"/>
          </a:xfrm>
        </p:grpSpPr>
        <p:pic>
          <p:nvPicPr>
            <p:cNvPr id="26" name="Graphic 25">
              <a:extLst>
                <a:ext uri="{FF2B5EF4-FFF2-40B4-BE49-F238E27FC236}">
                  <a16:creationId xmlns:a16="http://schemas.microsoft.com/office/drawing/2014/main" id="{86AE355F-84D0-49D5-B48B-417FAA5DC4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166064" y="1318819"/>
              <a:ext cx="768908" cy="1037415"/>
            </a:xfrm>
            <a:prstGeom prst="rect">
              <a:avLst/>
            </a:prstGeom>
          </p:spPr>
        </p:pic>
        <p:sp>
          <p:nvSpPr>
            <p:cNvPr id="27" name="Freeform: Shape 26">
              <a:extLst>
                <a:ext uri="{FF2B5EF4-FFF2-40B4-BE49-F238E27FC236}">
                  <a16:creationId xmlns:a16="http://schemas.microsoft.com/office/drawing/2014/main" id="{993349EB-CF88-4BB8-B420-C061CB520B29}"/>
                </a:ext>
              </a:extLst>
            </p:cNvPr>
            <p:cNvSpPr/>
            <p:nvPr/>
          </p:nvSpPr>
          <p:spPr>
            <a:xfrm flipH="1">
              <a:off x="8463715" y="-132499"/>
              <a:ext cx="72736" cy="1476749"/>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121784"/>
                <a:gd name="connsiteY0" fmla="*/ 0 h 1220445"/>
                <a:gd name="connsiteX1" fmla="*/ 81344 w 121784"/>
                <a:gd name="connsiteY1" fmla="*/ 1220445 h 1220445"/>
                <a:gd name="connsiteX0" fmla="*/ 2316 w 111852"/>
                <a:gd name="connsiteY0" fmla="*/ 0 h 1220445"/>
                <a:gd name="connsiteX1" fmla="*/ 83660 w 111852"/>
                <a:gd name="connsiteY1" fmla="*/ 1220445 h 1220445"/>
                <a:gd name="connsiteX0" fmla="*/ 2316 w 111852"/>
                <a:gd name="connsiteY0" fmla="*/ 0 h 1220445"/>
                <a:gd name="connsiteX1" fmla="*/ 83660 w 111852"/>
                <a:gd name="connsiteY1" fmla="*/ 1220445 h 1220445"/>
                <a:gd name="connsiteX0" fmla="*/ 5675 w 87019"/>
                <a:gd name="connsiteY0" fmla="*/ 0 h 1220445"/>
                <a:gd name="connsiteX1" fmla="*/ 87019 w 87019"/>
                <a:gd name="connsiteY1" fmla="*/ 1220445 h 1220445"/>
                <a:gd name="connsiteX0" fmla="*/ 5675 w 87019"/>
                <a:gd name="connsiteY0" fmla="*/ 0 h 1220445"/>
                <a:gd name="connsiteX1" fmla="*/ 87019 w 87019"/>
                <a:gd name="connsiteY1" fmla="*/ 1220445 h 1220445"/>
                <a:gd name="connsiteX0" fmla="*/ 0 w 81344"/>
                <a:gd name="connsiteY0" fmla="*/ 0 h 1220445"/>
                <a:gd name="connsiteX1" fmla="*/ 81344 w 81344"/>
                <a:gd name="connsiteY1" fmla="*/ 1220445 h 1220445"/>
                <a:gd name="connsiteX0" fmla="*/ 0 w 81344"/>
                <a:gd name="connsiteY0" fmla="*/ 0 h 1220445"/>
                <a:gd name="connsiteX1" fmla="*/ 81344 w 81344"/>
                <a:gd name="connsiteY1" fmla="*/ 1220445 h 1220445"/>
                <a:gd name="connsiteX0" fmla="*/ 0 w 89316"/>
                <a:gd name="connsiteY0" fmla="*/ 0 h 1220445"/>
                <a:gd name="connsiteX1" fmla="*/ 81344 w 89316"/>
                <a:gd name="connsiteY1" fmla="*/ 1220445 h 1220445"/>
                <a:gd name="connsiteX0" fmla="*/ 41553 w 60055"/>
                <a:gd name="connsiteY0" fmla="*/ 0 h 1221892"/>
                <a:gd name="connsiteX1" fmla="*/ 0 w 60055"/>
                <a:gd name="connsiteY1" fmla="*/ 1221892 h 1221892"/>
                <a:gd name="connsiteX0" fmla="*/ 41553 w 48627"/>
                <a:gd name="connsiteY0" fmla="*/ 0 h 1221892"/>
                <a:gd name="connsiteX1" fmla="*/ 0 w 48627"/>
                <a:gd name="connsiteY1" fmla="*/ 1221892 h 1221892"/>
                <a:gd name="connsiteX0" fmla="*/ 41553 w 48627"/>
                <a:gd name="connsiteY0" fmla="*/ 0 h 1221892"/>
                <a:gd name="connsiteX1" fmla="*/ 0 w 48627"/>
                <a:gd name="connsiteY1" fmla="*/ 1221892 h 1221892"/>
                <a:gd name="connsiteX0" fmla="*/ 68018 w 72736"/>
                <a:gd name="connsiteY0" fmla="*/ 0 h 1197575"/>
                <a:gd name="connsiteX1" fmla="*/ 0 w 72736"/>
                <a:gd name="connsiteY1" fmla="*/ 1197575 h 1197575"/>
              </a:gdLst>
              <a:ahLst/>
              <a:cxnLst>
                <a:cxn ang="0">
                  <a:pos x="connsiteX0" y="connsiteY0"/>
                </a:cxn>
                <a:cxn ang="0">
                  <a:pos x="connsiteX1" y="connsiteY1"/>
                </a:cxn>
              </a:cxnLst>
              <a:rect l="l" t="t" r="r" b="b"/>
              <a:pathLst>
                <a:path w="72736" h="1197575">
                  <a:moveTo>
                    <a:pt x="68018" y="0"/>
                  </a:moveTo>
                  <a:cubicBezTo>
                    <a:pt x="89878" y="396423"/>
                    <a:pt x="30385" y="1152483"/>
                    <a:pt x="0" y="119757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917B574C-9E6A-438D-A0A3-3A276C87240B}"/>
              </a:ext>
            </a:extLst>
          </p:cNvPr>
          <p:cNvGrpSpPr/>
          <p:nvPr/>
        </p:nvGrpSpPr>
        <p:grpSpPr>
          <a:xfrm rot="21385954" flipH="1">
            <a:off x="321862" y="-115997"/>
            <a:ext cx="1025030" cy="3317727"/>
            <a:chOff x="8166064" y="-132499"/>
            <a:chExt cx="768908" cy="2488733"/>
          </a:xfrm>
        </p:grpSpPr>
        <p:pic>
          <p:nvPicPr>
            <p:cNvPr id="29" name="Graphic 28">
              <a:extLst>
                <a:ext uri="{FF2B5EF4-FFF2-40B4-BE49-F238E27FC236}">
                  <a16:creationId xmlns:a16="http://schemas.microsoft.com/office/drawing/2014/main" id="{57B89BF9-501E-436B-9452-36239A4EB0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166064" y="1318819"/>
              <a:ext cx="768908" cy="1037415"/>
            </a:xfrm>
            <a:prstGeom prst="rect">
              <a:avLst/>
            </a:prstGeom>
          </p:spPr>
        </p:pic>
        <p:sp>
          <p:nvSpPr>
            <p:cNvPr id="30" name="Freeform: Shape 29">
              <a:extLst>
                <a:ext uri="{FF2B5EF4-FFF2-40B4-BE49-F238E27FC236}">
                  <a16:creationId xmlns:a16="http://schemas.microsoft.com/office/drawing/2014/main" id="{69A9A518-1854-4903-BB7F-27BB5FE44E6D}"/>
                </a:ext>
              </a:extLst>
            </p:cNvPr>
            <p:cNvSpPr/>
            <p:nvPr/>
          </p:nvSpPr>
          <p:spPr>
            <a:xfrm flipH="1">
              <a:off x="8463715" y="-132499"/>
              <a:ext cx="72736" cy="1476749"/>
            </a:xfrm>
            <a:custGeom>
              <a:avLst/>
              <a:gdLst>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16976"/>
                <a:gd name="connsiteY0" fmla="*/ 0 h 1232115"/>
                <a:gd name="connsiteX1" fmla="*/ 216976 w 216976"/>
                <a:gd name="connsiteY1" fmla="*/ 1232115 h 1232115"/>
                <a:gd name="connsiteX2" fmla="*/ 216976 w 216976"/>
                <a:gd name="connsiteY2" fmla="*/ 1232115 h 1232115"/>
                <a:gd name="connsiteX0" fmla="*/ 0 w 223058"/>
                <a:gd name="connsiteY0" fmla="*/ 0 h 1232115"/>
                <a:gd name="connsiteX1" fmla="*/ 216976 w 223058"/>
                <a:gd name="connsiteY1" fmla="*/ 1232115 h 1232115"/>
                <a:gd name="connsiteX2" fmla="*/ 223058 w 223058"/>
                <a:gd name="connsiteY2" fmla="*/ 1219950 h 1232115"/>
                <a:gd name="connsiteX0" fmla="*/ 0 w 223058"/>
                <a:gd name="connsiteY0" fmla="*/ 0 h 1219950"/>
                <a:gd name="connsiteX1" fmla="*/ 223058 w 223058"/>
                <a:gd name="connsiteY1" fmla="*/ 1219950 h 1219950"/>
                <a:gd name="connsiteX0" fmla="*/ 0 w 223058"/>
                <a:gd name="connsiteY0" fmla="*/ 0 h 1219950"/>
                <a:gd name="connsiteX1" fmla="*/ 223058 w 223058"/>
                <a:gd name="connsiteY1" fmla="*/ 1219950 h 1219950"/>
                <a:gd name="connsiteX0" fmla="*/ 0 w 247130"/>
                <a:gd name="connsiteY0" fmla="*/ 0 h 1219950"/>
                <a:gd name="connsiteX1" fmla="*/ 223058 w 247130"/>
                <a:gd name="connsiteY1" fmla="*/ 1219950 h 1219950"/>
                <a:gd name="connsiteX0" fmla="*/ 0 w 247130"/>
                <a:gd name="connsiteY0" fmla="*/ 0 h 1219950"/>
                <a:gd name="connsiteX1" fmla="*/ 223058 w 247130"/>
                <a:gd name="connsiteY1" fmla="*/ 1219950 h 1219950"/>
                <a:gd name="connsiteX0" fmla="*/ 0 w 246722"/>
                <a:gd name="connsiteY0" fmla="*/ 0 h 1219950"/>
                <a:gd name="connsiteX1" fmla="*/ 223058 w 246722"/>
                <a:gd name="connsiteY1" fmla="*/ 1219950 h 1219950"/>
                <a:gd name="connsiteX0" fmla="*/ 0 w 121784"/>
                <a:gd name="connsiteY0" fmla="*/ 0 h 1220445"/>
                <a:gd name="connsiteX1" fmla="*/ 81344 w 121784"/>
                <a:gd name="connsiteY1" fmla="*/ 1220445 h 1220445"/>
                <a:gd name="connsiteX0" fmla="*/ 2316 w 111852"/>
                <a:gd name="connsiteY0" fmla="*/ 0 h 1220445"/>
                <a:gd name="connsiteX1" fmla="*/ 83660 w 111852"/>
                <a:gd name="connsiteY1" fmla="*/ 1220445 h 1220445"/>
                <a:gd name="connsiteX0" fmla="*/ 2316 w 111852"/>
                <a:gd name="connsiteY0" fmla="*/ 0 h 1220445"/>
                <a:gd name="connsiteX1" fmla="*/ 83660 w 111852"/>
                <a:gd name="connsiteY1" fmla="*/ 1220445 h 1220445"/>
                <a:gd name="connsiteX0" fmla="*/ 5675 w 87019"/>
                <a:gd name="connsiteY0" fmla="*/ 0 h 1220445"/>
                <a:gd name="connsiteX1" fmla="*/ 87019 w 87019"/>
                <a:gd name="connsiteY1" fmla="*/ 1220445 h 1220445"/>
                <a:gd name="connsiteX0" fmla="*/ 5675 w 87019"/>
                <a:gd name="connsiteY0" fmla="*/ 0 h 1220445"/>
                <a:gd name="connsiteX1" fmla="*/ 87019 w 87019"/>
                <a:gd name="connsiteY1" fmla="*/ 1220445 h 1220445"/>
                <a:gd name="connsiteX0" fmla="*/ 0 w 81344"/>
                <a:gd name="connsiteY0" fmla="*/ 0 h 1220445"/>
                <a:gd name="connsiteX1" fmla="*/ 81344 w 81344"/>
                <a:gd name="connsiteY1" fmla="*/ 1220445 h 1220445"/>
                <a:gd name="connsiteX0" fmla="*/ 0 w 81344"/>
                <a:gd name="connsiteY0" fmla="*/ 0 h 1220445"/>
                <a:gd name="connsiteX1" fmla="*/ 81344 w 81344"/>
                <a:gd name="connsiteY1" fmla="*/ 1220445 h 1220445"/>
                <a:gd name="connsiteX0" fmla="*/ 0 w 89316"/>
                <a:gd name="connsiteY0" fmla="*/ 0 h 1220445"/>
                <a:gd name="connsiteX1" fmla="*/ 81344 w 89316"/>
                <a:gd name="connsiteY1" fmla="*/ 1220445 h 1220445"/>
                <a:gd name="connsiteX0" fmla="*/ 41553 w 60055"/>
                <a:gd name="connsiteY0" fmla="*/ 0 h 1221892"/>
                <a:gd name="connsiteX1" fmla="*/ 0 w 60055"/>
                <a:gd name="connsiteY1" fmla="*/ 1221892 h 1221892"/>
                <a:gd name="connsiteX0" fmla="*/ 41553 w 48627"/>
                <a:gd name="connsiteY0" fmla="*/ 0 h 1221892"/>
                <a:gd name="connsiteX1" fmla="*/ 0 w 48627"/>
                <a:gd name="connsiteY1" fmla="*/ 1221892 h 1221892"/>
                <a:gd name="connsiteX0" fmla="*/ 41553 w 48627"/>
                <a:gd name="connsiteY0" fmla="*/ 0 h 1221892"/>
                <a:gd name="connsiteX1" fmla="*/ 0 w 48627"/>
                <a:gd name="connsiteY1" fmla="*/ 1221892 h 1221892"/>
                <a:gd name="connsiteX0" fmla="*/ 68018 w 72736"/>
                <a:gd name="connsiteY0" fmla="*/ 0 h 1197575"/>
                <a:gd name="connsiteX1" fmla="*/ 0 w 72736"/>
                <a:gd name="connsiteY1" fmla="*/ 1197575 h 1197575"/>
              </a:gdLst>
              <a:ahLst/>
              <a:cxnLst>
                <a:cxn ang="0">
                  <a:pos x="connsiteX0" y="connsiteY0"/>
                </a:cxn>
                <a:cxn ang="0">
                  <a:pos x="connsiteX1" y="connsiteY1"/>
                </a:cxn>
              </a:cxnLst>
              <a:rect l="l" t="t" r="r" b="b"/>
              <a:pathLst>
                <a:path w="72736" h="1197575">
                  <a:moveTo>
                    <a:pt x="68018" y="0"/>
                  </a:moveTo>
                  <a:cubicBezTo>
                    <a:pt x="89878" y="396423"/>
                    <a:pt x="30385" y="1152483"/>
                    <a:pt x="0" y="119757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Graphic 19">
            <a:extLst>
              <a:ext uri="{FF2B5EF4-FFF2-40B4-BE49-F238E27FC236}">
                <a16:creationId xmlns:a16="http://schemas.microsoft.com/office/drawing/2014/main" id="{6197C61E-A298-4A82-827E-96790A1ABB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91584" y="291710"/>
            <a:ext cx="3560831" cy="3560831"/>
          </a:xfrm>
          <a:prstGeom prst="rect">
            <a:avLst/>
          </a:prstGeom>
        </p:spPr>
      </p:pic>
      <p:sp>
        <p:nvSpPr>
          <p:cNvPr id="4" name="Text Placeholder 3">
            <a:extLst>
              <a:ext uri="{FF2B5EF4-FFF2-40B4-BE49-F238E27FC236}">
                <a16:creationId xmlns:a16="http://schemas.microsoft.com/office/drawing/2014/main" id="{45682888-1E78-4AA5-9941-284C5B650069}"/>
              </a:ext>
            </a:extLst>
          </p:cNvPr>
          <p:cNvSpPr>
            <a:spLocks noGrp="1"/>
          </p:cNvSpPr>
          <p:nvPr>
            <p:ph type="body" sz="quarter" idx="17"/>
          </p:nvPr>
        </p:nvSpPr>
        <p:spPr/>
        <p:txBody>
          <a:bodyPr/>
          <a:lstStyle/>
          <a:p>
            <a:r>
              <a:rPr lang="en-US" dirty="0"/>
              <a:t>Chinese New Year 2024</a:t>
            </a:r>
          </a:p>
        </p:txBody>
      </p:sp>
      <p:sp>
        <p:nvSpPr>
          <p:cNvPr id="5" name="Text Placeholder 4">
            <a:extLst>
              <a:ext uri="{FF2B5EF4-FFF2-40B4-BE49-F238E27FC236}">
                <a16:creationId xmlns:a16="http://schemas.microsoft.com/office/drawing/2014/main" id="{A56A5D65-0226-4108-A435-F78A030344BF}"/>
              </a:ext>
            </a:extLst>
          </p:cNvPr>
          <p:cNvSpPr>
            <a:spLocks noGrp="1"/>
          </p:cNvSpPr>
          <p:nvPr>
            <p:ph type="body" sz="quarter" idx="19"/>
          </p:nvPr>
        </p:nvSpPr>
        <p:spPr/>
        <p:txBody>
          <a:bodyPr/>
          <a:lstStyle/>
          <a:p>
            <a:r>
              <a:rPr lang="en-US" dirty="0"/>
              <a:t>Lorem Ipsum has been the industry's standard dummy text ever since the 1500s, when an unknown printer took a galley of type and scrambled it to make a type specimen book.</a:t>
            </a:r>
          </a:p>
        </p:txBody>
      </p:sp>
      <p:pic>
        <p:nvPicPr>
          <p:cNvPr id="6" name="Graphic 5">
            <a:extLst>
              <a:ext uri="{FF2B5EF4-FFF2-40B4-BE49-F238E27FC236}">
                <a16:creationId xmlns:a16="http://schemas.microsoft.com/office/drawing/2014/main" id="{F739AB72-4A23-4130-85B2-028823B59D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03746" y="613492"/>
            <a:ext cx="1191279" cy="649788"/>
          </a:xfrm>
          <a:prstGeom prst="rect">
            <a:avLst/>
          </a:prstGeom>
        </p:spPr>
      </p:pic>
      <p:pic>
        <p:nvPicPr>
          <p:cNvPr id="7" name="Graphic 6">
            <a:extLst>
              <a:ext uri="{FF2B5EF4-FFF2-40B4-BE49-F238E27FC236}">
                <a16:creationId xmlns:a16="http://schemas.microsoft.com/office/drawing/2014/main" id="{281FCE12-7695-424C-8837-21E41C1AF7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65567" y="3066431"/>
            <a:ext cx="886692" cy="601147"/>
          </a:xfrm>
          <a:prstGeom prst="rect">
            <a:avLst/>
          </a:prstGeom>
        </p:spPr>
      </p:pic>
      <p:pic>
        <p:nvPicPr>
          <p:cNvPr id="8" name="Graphic 7">
            <a:extLst>
              <a:ext uri="{FF2B5EF4-FFF2-40B4-BE49-F238E27FC236}">
                <a16:creationId xmlns:a16="http://schemas.microsoft.com/office/drawing/2014/main" id="{D9CE83DA-B06A-47CA-A645-E10EDD6FEF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36965" y="354348"/>
            <a:ext cx="1015294" cy="839308"/>
          </a:xfrm>
          <a:prstGeom prst="rect">
            <a:avLst/>
          </a:prstGeom>
        </p:spPr>
      </p:pic>
      <p:pic>
        <p:nvPicPr>
          <p:cNvPr id="9" name="Graphic 8">
            <a:extLst>
              <a:ext uri="{FF2B5EF4-FFF2-40B4-BE49-F238E27FC236}">
                <a16:creationId xmlns:a16="http://schemas.microsoft.com/office/drawing/2014/main" id="{701FACAB-1457-4F7C-AF95-D4C5C32FAB1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78984" y="2962874"/>
            <a:ext cx="1021947" cy="541031"/>
          </a:xfrm>
          <a:prstGeom prst="rect">
            <a:avLst/>
          </a:prstGeom>
        </p:spPr>
      </p:pic>
      <p:pic>
        <p:nvPicPr>
          <p:cNvPr id="10" name="Graphic 9">
            <a:extLst>
              <a:ext uri="{FF2B5EF4-FFF2-40B4-BE49-F238E27FC236}">
                <a16:creationId xmlns:a16="http://schemas.microsoft.com/office/drawing/2014/main" id="{85F7A4A8-891C-4E0F-9316-CBAE59C47B1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89606" y="810629"/>
            <a:ext cx="437172" cy="437172"/>
          </a:xfrm>
          <a:prstGeom prst="rect">
            <a:avLst/>
          </a:prstGeom>
        </p:spPr>
      </p:pic>
      <p:grpSp>
        <p:nvGrpSpPr>
          <p:cNvPr id="11" name="Group 10">
            <a:extLst>
              <a:ext uri="{FF2B5EF4-FFF2-40B4-BE49-F238E27FC236}">
                <a16:creationId xmlns:a16="http://schemas.microsoft.com/office/drawing/2014/main" id="{5AC51DED-70FD-4623-98E3-8C8D5969D8BF}"/>
              </a:ext>
            </a:extLst>
          </p:cNvPr>
          <p:cNvGrpSpPr/>
          <p:nvPr/>
        </p:nvGrpSpPr>
        <p:grpSpPr>
          <a:xfrm>
            <a:off x="1273521" y="970276"/>
            <a:ext cx="858281" cy="437172"/>
            <a:chOff x="359351" y="4372149"/>
            <a:chExt cx="858281" cy="437172"/>
          </a:xfrm>
          <a:solidFill>
            <a:schemeClr val="bg1">
              <a:lumMod val="90000"/>
            </a:schemeClr>
          </a:solidFill>
        </p:grpSpPr>
        <p:pic>
          <p:nvPicPr>
            <p:cNvPr id="12" name="Graphic 11">
              <a:extLst>
                <a:ext uri="{FF2B5EF4-FFF2-40B4-BE49-F238E27FC236}">
                  <a16:creationId xmlns:a16="http://schemas.microsoft.com/office/drawing/2014/main" id="{649E30E4-C275-44F8-88ED-3CD30353516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59351" y="4372149"/>
              <a:ext cx="437172" cy="437172"/>
            </a:xfrm>
            <a:prstGeom prst="rect">
              <a:avLst/>
            </a:prstGeom>
          </p:spPr>
        </p:pic>
        <p:pic>
          <p:nvPicPr>
            <p:cNvPr id="13" name="Graphic 12">
              <a:extLst>
                <a:ext uri="{FF2B5EF4-FFF2-40B4-BE49-F238E27FC236}">
                  <a16:creationId xmlns:a16="http://schemas.microsoft.com/office/drawing/2014/main" id="{7318E9B2-F453-40E8-93D6-3A5243CDC44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80460" y="4372149"/>
              <a:ext cx="437172" cy="437172"/>
            </a:xfrm>
            <a:prstGeom prst="rect">
              <a:avLst/>
            </a:prstGeom>
          </p:spPr>
        </p:pic>
      </p:grpSp>
      <p:pic>
        <p:nvPicPr>
          <p:cNvPr id="14" name="Graphic 13">
            <a:extLst>
              <a:ext uri="{FF2B5EF4-FFF2-40B4-BE49-F238E27FC236}">
                <a16:creationId xmlns:a16="http://schemas.microsoft.com/office/drawing/2014/main" id="{27970B11-0058-4757-9008-CA11907D9A9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3339" y="3667578"/>
            <a:ext cx="437172" cy="437172"/>
          </a:xfrm>
          <a:prstGeom prst="rect">
            <a:avLst/>
          </a:prstGeom>
        </p:spPr>
      </p:pic>
      <p:grpSp>
        <p:nvGrpSpPr>
          <p:cNvPr id="2" name="Group 1">
            <a:extLst>
              <a:ext uri="{FF2B5EF4-FFF2-40B4-BE49-F238E27FC236}">
                <a16:creationId xmlns:a16="http://schemas.microsoft.com/office/drawing/2014/main" id="{0F8B0253-869A-4D88-BFDE-97965923EF59}"/>
              </a:ext>
            </a:extLst>
          </p:cNvPr>
          <p:cNvGrpSpPr/>
          <p:nvPr/>
        </p:nvGrpSpPr>
        <p:grpSpPr>
          <a:xfrm>
            <a:off x="2113823" y="1645547"/>
            <a:ext cx="507282" cy="710182"/>
            <a:chOff x="2113823" y="1645547"/>
            <a:chExt cx="507282" cy="710182"/>
          </a:xfrm>
        </p:grpSpPr>
        <p:pic>
          <p:nvPicPr>
            <p:cNvPr id="16" name="Graphic 15">
              <a:extLst>
                <a:ext uri="{FF2B5EF4-FFF2-40B4-BE49-F238E27FC236}">
                  <a16:creationId xmlns:a16="http://schemas.microsoft.com/office/drawing/2014/main" id="{AADF07A2-64EE-4977-A8A0-D238E16606C8}"/>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409705" y="1645547"/>
              <a:ext cx="211400" cy="221970"/>
            </a:xfrm>
            <a:prstGeom prst="rect">
              <a:avLst/>
            </a:prstGeom>
          </p:spPr>
        </p:pic>
        <p:pic>
          <p:nvPicPr>
            <p:cNvPr id="17" name="Graphic 16">
              <a:extLst>
                <a:ext uri="{FF2B5EF4-FFF2-40B4-BE49-F238E27FC236}">
                  <a16:creationId xmlns:a16="http://schemas.microsoft.com/office/drawing/2014/main" id="{2D1232A5-A5D5-432D-BB98-FB2D648094F0}"/>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113823" y="1974422"/>
              <a:ext cx="381307" cy="381307"/>
            </a:xfrm>
            <a:prstGeom prst="rect">
              <a:avLst/>
            </a:prstGeom>
          </p:spPr>
        </p:pic>
      </p:grpSp>
      <p:grpSp>
        <p:nvGrpSpPr>
          <p:cNvPr id="3" name="Group 2">
            <a:extLst>
              <a:ext uri="{FF2B5EF4-FFF2-40B4-BE49-F238E27FC236}">
                <a16:creationId xmlns:a16="http://schemas.microsoft.com/office/drawing/2014/main" id="{612EF633-010C-4072-B24F-67F492482DA5}"/>
              </a:ext>
            </a:extLst>
          </p:cNvPr>
          <p:cNvGrpSpPr/>
          <p:nvPr/>
        </p:nvGrpSpPr>
        <p:grpSpPr>
          <a:xfrm>
            <a:off x="7712742" y="4109874"/>
            <a:ext cx="472772" cy="589025"/>
            <a:chOff x="7782523" y="4203816"/>
            <a:chExt cx="372455" cy="464040"/>
          </a:xfrm>
        </p:grpSpPr>
        <p:pic>
          <p:nvPicPr>
            <p:cNvPr id="18" name="Graphic 17">
              <a:extLst>
                <a:ext uri="{FF2B5EF4-FFF2-40B4-BE49-F238E27FC236}">
                  <a16:creationId xmlns:a16="http://schemas.microsoft.com/office/drawing/2014/main" id="{5C40824B-9A89-4141-9213-1EB398B3B43F}"/>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397614">
              <a:off x="7782523" y="4492943"/>
              <a:ext cx="174913" cy="174913"/>
            </a:xfrm>
            <a:prstGeom prst="rect">
              <a:avLst/>
            </a:prstGeom>
          </p:spPr>
        </p:pic>
        <p:pic>
          <p:nvPicPr>
            <p:cNvPr id="19" name="Graphic 18">
              <a:extLst>
                <a:ext uri="{FF2B5EF4-FFF2-40B4-BE49-F238E27FC236}">
                  <a16:creationId xmlns:a16="http://schemas.microsoft.com/office/drawing/2014/main" id="{2E5075D4-558A-4ABB-8A3C-0F200E92B3D2}"/>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82061" y="4203816"/>
              <a:ext cx="272917" cy="286562"/>
            </a:xfrm>
            <a:prstGeom prst="rect">
              <a:avLst/>
            </a:prstGeom>
          </p:spPr>
        </p:pic>
      </p:grpSp>
      <p:pic>
        <p:nvPicPr>
          <p:cNvPr id="31" name="Graphic 30">
            <a:extLst>
              <a:ext uri="{FF2B5EF4-FFF2-40B4-BE49-F238E27FC236}">
                <a16:creationId xmlns:a16="http://schemas.microsoft.com/office/drawing/2014/main" id="{B91C916C-FE62-47DF-9496-81DD97E61FD4}"/>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50000" b="26130"/>
          <a:stretch/>
        </p:blipFill>
        <p:spPr>
          <a:xfrm flipV="1">
            <a:off x="0" y="-1"/>
            <a:ext cx="1837640" cy="1411046"/>
          </a:xfrm>
          <a:prstGeom prst="rect">
            <a:avLst/>
          </a:prstGeom>
        </p:spPr>
      </p:pic>
      <p:pic>
        <p:nvPicPr>
          <p:cNvPr id="32" name="Graphic 31">
            <a:extLst>
              <a:ext uri="{FF2B5EF4-FFF2-40B4-BE49-F238E27FC236}">
                <a16:creationId xmlns:a16="http://schemas.microsoft.com/office/drawing/2014/main" id="{E958387E-48DD-4C05-9DED-8D5CB5CFAF80}"/>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50000" b="26130"/>
          <a:stretch/>
        </p:blipFill>
        <p:spPr>
          <a:xfrm flipV="1">
            <a:off x="7306360" y="-1"/>
            <a:ext cx="1837640" cy="1411046"/>
          </a:xfrm>
          <a:prstGeom prst="rect">
            <a:avLst/>
          </a:prstGeom>
        </p:spPr>
      </p:pic>
      <p:grpSp>
        <p:nvGrpSpPr>
          <p:cNvPr id="33" name="Group 32">
            <a:extLst>
              <a:ext uri="{FF2B5EF4-FFF2-40B4-BE49-F238E27FC236}">
                <a16:creationId xmlns:a16="http://schemas.microsoft.com/office/drawing/2014/main" id="{A5155439-B84A-4BC1-A7BB-D56DC788D5F9}"/>
              </a:ext>
            </a:extLst>
          </p:cNvPr>
          <p:cNvGrpSpPr/>
          <p:nvPr/>
        </p:nvGrpSpPr>
        <p:grpSpPr>
          <a:xfrm>
            <a:off x="8091667" y="3230406"/>
            <a:ext cx="858281" cy="437172"/>
            <a:chOff x="359351" y="4372149"/>
            <a:chExt cx="858281" cy="437172"/>
          </a:xfrm>
          <a:solidFill>
            <a:schemeClr val="bg1">
              <a:lumMod val="90000"/>
            </a:schemeClr>
          </a:solidFill>
        </p:grpSpPr>
        <p:pic>
          <p:nvPicPr>
            <p:cNvPr id="34" name="Graphic 33">
              <a:extLst>
                <a:ext uri="{FF2B5EF4-FFF2-40B4-BE49-F238E27FC236}">
                  <a16:creationId xmlns:a16="http://schemas.microsoft.com/office/drawing/2014/main" id="{EF025CAC-E357-47BB-99F4-66F6628C2FF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59351" y="4372149"/>
              <a:ext cx="437172" cy="437172"/>
            </a:xfrm>
            <a:prstGeom prst="rect">
              <a:avLst/>
            </a:prstGeom>
          </p:spPr>
        </p:pic>
        <p:pic>
          <p:nvPicPr>
            <p:cNvPr id="35" name="Graphic 34">
              <a:extLst>
                <a:ext uri="{FF2B5EF4-FFF2-40B4-BE49-F238E27FC236}">
                  <a16:creationId xmlns:a16="http://schemas.microsoft.com/office/drawing/2014/main" id="{AC338BB4-AF57-4B74-8D72-CD0FDCBA92E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80460" y="4372149"/>
              <a:ext cx="437172" cy="437172"/>
            </a:xfrm>
            <a:prstGeom prst="rect">
              <a:avLst/>
            </a:prstGeom>
          </p:spPr>
        </p:pic>
      </p:grpSp>
    </p:spTree>
    <p:extLst>
      <p:ext uri="{BB962C8B-B14F-4D97-AF65-F5344CB8AC3E}">
        <p14:creationId xmlns:p14="http://schemas.microsoft.com/office/powerpoint/2010/main" val="798633139"/>
      </p:ext>
    </p:extLst>
  </p:cSld>
  <p:clrMapOvr>
    <a:masterClrMapping/>
  </p:clrMapOvr>
</p:sld>
</file>

<file path=ppt/theme/theme1.xml><?xml version="1.0" encoding="utf-8"?>
<a:theme xmlns:a="http://schemas.openxmlformats.org/drawingml/2006/main" name="Office Theme">
  <a:themeElements>
    <a:clrScheme name="Chinese New Year 2024 : Happy Dragon Year">
      <a:dk1>
        <a:srgbClr val="1A294C"/>
      </a:dk1>
      <a:lt1>
        <a:srgbClr val="FFF4DF"/>
      </a:lt1>
      <a:dk2>
        <a:srgbClr val="E3CDB0"/>
      </a:dk2>
      <a:lt2>
        <a:srgbClr val="FFFFFF"/>
      </a:lt2>
      <a:accent1>
        <a:srgbClr val="570D0D"/>
      </a:accent1>
      <a:accent2>
        <a:srgbClr val="A52020"/>
      </a:accent2>
      <a:accent3>
        <a:srgbClr val="D93636"/>
      </a:accent3>
      <a:accent4>
        <a:srgbClr val="757B00"/>
      </a:accent4>
      <a:accent5>
        <a:srgbClr val="FFC828"/>
      </a:accent5>
      <a:accent6>
        <a:srgbClr val="FF6006"/>
      </a:accent6>
      <a:hlink>
        <a:srgbClr val="0563C1"/>
      </a:hlink>
      <a:folHlink>
        <a:srgbClr val="954F72"/>
      </a:folHlink>
    </a:clrScheme>
    <a:fontScheme name="Chinese New Year 2024 : Happy Dragon Year">
      <a:majorFont>
        <a:latin typeface="Charm"/>
        <a:ea typeface=""/>
        <a:cs typeface="Charm"/>
      </a:majorFont>
      <a:minorFont>
        <a:latin typeface="Kanit Light"/>
        <a:ea typeface=""/>
        <a:cs typeface="Kanit Light"/>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6523</TotalTime>
  <Words>1128</Words>
  <Application>Microsoft Office PowerPoint</Application>
  <PresentationFormat>On-screen Show (16:9)</PresentationFormat>
  <Paragraphs>133</Paragraphs>
  <Slides>24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Arial</vt:lpstr>
      <vt:lpstr>Kanit Light</vt:lpstr>
      <vt:lpstr>Calibri Light</vt:lpstr>
      <vt:lpstr>Charm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Phakawan W.</Manager>
  <Company>Auxein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www.PowerPointHub.com; www.IslidesHub.com</dc:creator>
  <dcterms:created xsi:type="dcterms:W3CDTF">2024-01-08T04:58:32Z</dcterms:created>
  <dcterms:modified xsi:type="dcterms:W3CDTF">2024-01-18T15:30:23Z</dcterms:modified>
</cp:coreProperties>
</file>